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9144000" cy="5143500"/>
  <p:embeddedFontLst>
    <p:embeddedFont>
      <p:font typeface="Heebo"/>
      <p:regular r:id="rId27"/>
      <p:bold r:id="rId28"/>
    </p:embeddedFont>
    <p:embeddedFont>
      <p:font typeface="Heebo Light"/>
      <p:regular r:id="rId29"/>
      <p:bold r:id="rId30"/>
    </p:embeddedFont>
    <p:embeddedFont>
      <p:font typeface="Quattrocento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:go="http://customooxmlschemas.google.com/" r:id="rId35" roundtripDataSignature="AMtx7mj16S57SvzqCZyRYVsK6mY7RgEI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Heebo-bold.fntdata"/><Relationship Id="rId27" Type="http://schemas.openxmlformats.org/officeDocument/2006/relationships/font" Target="fonts/Heebo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HeeboLigh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QuattrocentoSans-regular.fntdata"/><Relationship Id="rId30" Type="http://schemas.openxmlformats.org/officeDocument/2006/relationships/font" Target="fonts/HeeboLight-bold.fntdata"/><Relationship Id="rId11" Type="http://schemas.openxmlformats.org/officeDocument/2006/relationships/slide" Target="slides/slide5.xml"/><Relationship Id="rId33" Type="http://schemas.openxmlformats.org/officeDocument/2006/relationships/font" Target="fonts/QuattrocentoSans-italic.fntdata"/><Relationship Id="rId10" Type="http://schemas.openxmlformats.org/officeDocument/2006/relationships/slide" Target="slides/slide4.xml"/><Relationship Id="rId32" Type="http://schemas.openxmlformats.org/officeDocument/2006/relationships/font" Target="fonts/QuattrocentoSans-bold.fntdata"/><Relationship Id="rId13" Type="http://schemas.openxmlformats.org/officeDocument/2006/relationships/slide" Target="slides/slide7.xml"/><Relationship Id="rId35" Type="http://customschemas.google.com/relationships/presentationmetadata" Target="metadata"/><Relationship Id="rId12" Type="http://schemas.openxmlformats.org/officeDocument/2006/relationships/slide" Target="slides/slide6.xml"/><Relationship Id="rId34" Type="http://schemas.openxmlformats.org/officeDocument/2006/relationships/font" Target="fonts/QuattrocentoSans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/>
          <p:nvPr>
            <p:ph idx="1" type="body"/>
          </p:nvPr>
        </p:nvSpPr>
        <p:spPr>
          <a:xfrm>
            <a:off x="1036320" y="2687378"/>
            <a:ext cx="8289900" cy="25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p1:notes"/>
          <p:cNvSpPr/>
          <p:nvPr>
            <p:ph idx="2" type="sldImg"/>
          </p:nvPr>
        </p:nvSpPr>
        <p:spPr>
          <a:xfrm>
            <a:off x="711360" y="429908"/>
            <a:ext cx="8939700" cy="212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dd1c98504b_1_37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dd1c98504b_1_37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dd1f55eba2_0_0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dd1f55eba2_0_0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dd1c98504b_1_9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dd1c98504b_1_9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3922cd2fb3_0_152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3922cd2fb3_0_152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3922cd2fb3_0_162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3922cd2fb3_0_162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3922cd2fb3_0_167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3922cd2fb3_0_167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dd1c98504b_1_74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dd1c98504b_1_74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3922cd2fb3_0_172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3922cd2fb3_0_172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3922cd2fb3_0_177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3922cd2fb3_0_177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3922cd2fb3_0_184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3922cd2fb3_0_184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2" name="Google Shape;132;p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3" name="Google Shape;403;p1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" name="Google Shape;170;p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3922cd2fb3_0_8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3922cd2fb3_0_8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1" name="Google Shape;211;p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3922cd2fb3_0_16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3922cd2fb3_0_16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3922cd2fb3_0_21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3922cd2fb3_0_21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3922cd2fb3_0_99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3922cd2fb3_0_99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3922cd2fb3_0_31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3922cd2fb3_0_31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4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4"/>
          <p:cNvSpPr txBox="1"/>
          <p:nvPr>
            <p:ph idx="1" type="body"/>
          </p:nvPr>
        </p:nvSpPr>
        <p:spPr>
          <a:xfrm>
            <a:off x="311760" y="1152360"/>
            <a:ext cx="85200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4"/>
          <p:cNvSpPr txBox="1"/>
          <p:nvPr>
            <p:ph idx="2" type="body"/>
          </p:nvPr>
        </p:nvSpPr>
        <p:spPr>
          <a:xfrm>
            <a:off x="311760" y="2936880"/>
            <a:ext cx="85200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5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5"/>
          <p:cNvSpPr txBox="1"/>
          <p:nvPr>
            <p:ph idx="1" type="body"/>
          </p:nvPr>
        </p:nvSpPr>
        <p:spPr>
          <a:xfrm>
            <a:off x="31176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5"/>
          <p:cNvSpPr txBox="1"/>
          <p:nvPr>
            <p:ph idx="2" type="body"/>
          </p:nvPr>
        </p:nvSpPr>
        <p:spPr>
          <a:xfrm>
            <a:off x="467784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5"/>
          <p:cNvSpPr txBox="1"/>
          <p:nvPr>
            <p:ph idx="3" type="body"/>
          </p:nvPr>
        </p:nvSpPr>
        <p:spPr>
          <a:xfrm>
            <a:off x="311760" y="293688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5"/>
          <p:cNvSpPr txBox="1"/>
          <p:nvPr>
            <p:ph idx="4" type="body"/>
          </p:nvPr>
        </p:nvSpPr>
        <p:spPr>
          <a:xfrm>
            <a:off x="4677840" y="293688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6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6"/>
          <p:cNvSpPr txBox="1"/>
          <p:nvPr>
            <p:ph idx="1" type="body"/>
          </p:nvPr>
        </p:nvSpPr>
        <p:spPr>
          <a:xfrm>
            <a:off x="311760" y="115236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6"/>
          <p:cNvSpPr txBox="1"/>
          <p:nvPr>
            <p:ph idx="2" type="body"/>
          </p:nvPr>
        </p:nvSpPr>
        <p:spPr>
          <a:xfrm>
            <a:off x="3192480" y="115236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6"/>
          <p:cNvSpPr txBox="1"/>
          <p:nvPr>
            <p:ph idx="3" type="body"/>
          </p:nvPr>
        </p:nvSpPr>
        <p:spPr>
          <a:xfrm>
            <a:off x="6073200" y="115236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56"/>
          <p:cNvSpPr txBox="1"/>
          <p:nvPr>
            <p:ph idx="4" type="body"/>
          </p:nvPr>
        </p:nvSpPr>
        <p:spPr>
          <a:xfrm>
            <a:off x="311760" y="293688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6"/>
          <p:cNvSpPr txBox="1"/>
          <p:nvPr>
            <p:ph idx="5" type="body"/>
          </p:nvPr>
        </p:nvSpPr>
        <p:spPr>
          <a:xfrm>
            <a:off x="3192480" y="293688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6"/>
          <p:cNvSpPr txBox="1"/>
          <p:nvPr>
            <p:ph idx="6" type="body"/>
          </p:nvPr>
        </p:nvSpPr>
        <p:spPr>
          <a:xfrm>
            <a:off x="6073200" y="293688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 type="obj">
  <p:cSld name="OBJECT"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342620" y="372656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6"/>
          <p:cNvSpPr/>
          <p:nvPr/>
        </p:nvSpPr>
        <p:spPr>
          <a:xfrm>
            <a:off x="263228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6"/>
          <p:cNvSpPr/>
          <p:nvPr/>
        </p:nvSpPr>
        <p:spPr>
          <a:xfrm>
            <a:off x="183835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6"/>
          <p:cNvSpPr/>
          <p:nvPr/>
        </p:nvSpPr>
        <p:spPr>
          <a:xfrm>
            <a:off x="104442" y="370342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6"/>
          <p:cNvSpPr/>
          <p:nvPr/>
        </p:nvSpPr>
        <p:spPr>
          <a:xfrm>
            <a:off x="25049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6"/>
          <p:cNvSpPr/>
          <p:nvPr/>
        </p:nvSpPr>
        <p:spPr>
          <a:xfrm>
            <a:off x="342620" y="452049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6"/>
          <p:cNvSpPr/>
          <p:nvPr/>
        </p:nvSpPr>
        <p:spPr>
          <a:xfrm>
            <a:off x="263228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6"/>
          <p:cNvSpPr/>
          <p:nvPr/>
        </p:nvSpPr>
        <p:spPr>
          <a:xfrm>
            <a:off x="183835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6"/>
          <p:cNvSpPr/>
          <p:nvPr/>
        </p:nvSpPr>
        <p:spPr>
          <a:xfrm>
            <a:off x="104442" y="449735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6"/>
          <p:cNvSpPr/>
          <p:nvPr/>
        </p:nvSpPr>
        <p:spPr>
          <a:xfrm>
            <a:off x="25049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6"/>
          <p:cNvSpPr/>
          <p:nvPr/>
        </p:nvSpPr>
        <p:spPr>
          <a:xfrm>
            <a:off x="342620" y="5314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6"/>
          <p:cNvSpPr/>
          <p:nvPr/>
        </p:nvSpPr>
        <p:spPr>
          <a:xfrm>
            <a:off x="263228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6"/>
          <p:cNvSpPr/>
          <p:nvPr/>
        </p:nvSpPr>
        <p:spPr>
          <a:xfrm>
            <a:off x="183835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6"/>
          <p:cNvSpPr/>
          <p:nvPr/>
        </p:nvSpPr>
        <p:spPr>
          <a:xfrm>
            <a:off x="104442" y="529128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25049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342620" y="6108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263228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183835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104442" y="608521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25049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342620" y="690227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263228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183835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104442" y="687913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25049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6"/>
          <p:cNvSpPr txBox="1"/>
          <p:nvPr>
            <p:ph type="title"/>
          </p:nvPr>
        </p:nvSpPr>
        <p:spPr>
          <a:xfrm>
            <a:off x="485225" y="348184"/>
            <a:ext cx="3792294" cy="332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271660" y="1527519"/>
            <a:ext cx="4871720" cy="35166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6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485225" y="348184"/>
            <a:ext cx="3792294" cy="332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7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7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485225" y="348184"/>
            <a:ext cx="3792294" cy="332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2" type="body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6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6"/>
          <p:cNvSpPr txBox="1"/>
          <p:nvPr>
            <p:ph idx="1" type="subTitle"/>
          </p:nvPr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8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8"/>
          <p:cNvSpPr txBox="1"/>
          <p:nvPr>
            <p:ph idx="1" type="body"/>
          </p:nvPr>
        </p:nvSpPr>
        <p:spPr>
          <a:xfrm>
            <a:off x="311760" y="1152360"/>
            <a:ext cx="41577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8"/>
          <p:cNvSpPr txBox="1"/>
          <p:nvPr>
            <p:ph idx="2" type="body"/>
          </p:nvPr>
        </p:nvSpPr>
        <p:spPr>
          <a:xfrm>
            <a:off x="4677840" y="1152360"/>
            <a:ext cx="41577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9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0"/>
          <p:cNvSpPr txBox="1"/>
          <p:nvPr>
            <p:ph idx="1" type="subTitle"/>
          </p:nvPr>
        </p:nvSpPr>
        <p:spPr>
          <a:xfrm>
            <a:off x="311760" y="444960"/>
            <a:ext cx="8520000" cy="26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1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1"/>
          <p:cNvSpPr txBox="1"/>
          <p:nvPr>
            <p:ph idx="1" type="body"/>
          </p:nvPr>
        </p:nvSpPr>
        <p:spPr>
          <a:xfrm>
            <a:off x="31176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1"/>
          <p:cNvSpPr txBox="1"/>
          <p:nvPr>
            <p:ph idx="2" type="body"/>
          </p:nvPr>
        </p:nvSpPr>
        <p:spPr>
          <a:xfrm>
            <a:off x="4677840" y="1152360"/>
            <a:ext cx="41577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1"/>
          <p:cNvSpPr txBox="1"/>
          <p:nvPr>
            <p:ph idx="3" type="body"/>
          </p:nvPr>
        </p:nvSpPr>
        <p:spPr>
          <a:xfrm>
            <a:off x="311760" y="293688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2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2"/>
          <p:cNvSpPr txBox="1"/>
          <p:nvPr>
            <p:ph idx="1" type="body"/>
          </p:nvPr>
        </p:nvSpPr>
        <p:spPr>
          <a:xfrm>
            <a:off x="311760" y="1152360"/>
            <a:ext cx="41577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2"/>
          <p:cNvSpPr txBox="1"/>
          <p:nvPr>
            <p:ph idx="2" type="body"/>
          </p:nvPr>
        </p:nvSpPr>
        <p:spPr>
          <a:xfrm>
            <a:off x="467784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2"/>
          <p:cNvSpPr txBox="1"/>
          <p:nvPr>
            <p:ph idx="3" type="body"/>
          </p:nvPr>
        </p:nvSpPr>
        <p:spPr>
          <a:xfrm>
            <a:off x="4677840" y="293688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3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3"/>
          <p:cNvSpPr txBox="1"/>
          <p:nvPr>
            <p:ph idx="1" type="body"/>
          </p:nvPr>
        </p:nvSpPr>
        <p:spPr>
          <a:xfrm>
            <a:off x="31176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3"/>
          <p:cNvSpPr txBox="1"/>
          <p:nvPr>
            <p:ph idx="2" type="body"/>
          </p:nvPr>
        </p:nvSpPr>
        <p:spPr>
          <a:xfrm>
            <a:off x="467784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3"/>
          <p:cNvSpPr txBox="1"/>
          <p:nvPr>
            <p:ph idx="3" type="body"/>
          </p:nvPr>
        </p:nvSpPr>
        <p:spPr>
          <a:xfrm>
            <a:off x="311760" y="2936880"/>
            <a:ext cx="85200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2" type="sldNum"/>
          </p:nvPr>
        </p:nvSpPr>
        <p:spPr>
          <a:xfrm>
            <a:off x="8472600" y="4663080"/>
            <a:ext cx="548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485225" y="348184"/>
            <a:ext cx="3792294" cy="332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271660" y="1527519"/>
            <a:ext cx="4871720" cy="35166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40.png"/><Relationship Id="rId5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40.png"/><Relationship Id="rId5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hyperlink" Target="https://www.sap.com/latinamerica/industries.html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Relationship Id="rId4" Type="http://schemas.openxmlformats.org/officeDocument/2006/relationships/hyperlink" Target="https://github.com/johanyglobant/boot-fiori-globant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Relationship Id="rId4" Type="http://schemas.openxmlformats.org/officeDocument/2006/relationships/image" Target="../media/image33.png"/><Relationship Id="rId5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30.png"/><Relationship Id="rId5" Type="http://schemas.openxmlformats.org/officeDocument/2006/relationships/image" Target="../media/image13.png"/><Relationship Id="rId6" Type="http://schemas.openxmlformats.org/officeDocument/2006/relationships/image" Target="../media/image20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"/>
          <p:cNvPicPr preferRelativeResize="0"/>
          <p:nvPr/>
        </p:nvPicPr>
        <p:blipFill rotWithShape="1">
          <a:blip r:embed="rId3">
            <a:alphaModFix/>
          </a:blip>
          <a:srcRect b="7765" l="17194" r="22025" t="5179"/>
          <a:stretch/>
        </p:blipFill>
        <p:spPr>
          <a:xfrm>
            <a:off x="-6840" y="0"/>
            <a:ext cx="9143640" cy="51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"/>
          <p:cNvSpPr/>
          <p:nvPr/>
        </p:nvSpPr>
        <p:spPr>
          <a:xfrm>
            <a:off x="889560" y="1602720"/>
            <a:ext cx="7353000" cy="1918500"/>
          </a:xfrm>
          <a:prstGeom prst="rect">
            <a:avLst/>
          </a:prstGeom>
          <a:noFill/>
          <a:ln>
            <a:noFill/>
          </a:ln>
          <a:effectLst>
            <a:outerShdw dir="4541983" dist="18947">
              <a:srgbClr val="000000">
                <a:alpha val="32941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5000">
                <a:solidFill>
                  <a:srgbClr val="FFFFFF"/>
                </a:solidFill>
              </a:rPr>
              <a:t>Introducción a SAP</a:t>
            </a:r>
            <a:endParaRPr b="0" i="0" sz="4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7000" y="1155625"/>
            <a:ext cx="1272242" cy="370080"/>
          </a:xfrm>
          <a:prstGeom prst="rect">
            <a:avLst/>
          </a:prstGeom>
          <a:noFill/>
          <a:ln>
            <a:noFill/>
          </a:ln>
          <a:effectLst>
            <a:outerShdw dir="4541983" dist="18947">
              <a:srgbClr val="000000">
                <a:alpha val="32941"/>
              </a:srgbClr>
            </a:outerShdw>
          </a:effectLst>
        </p:spPr>
      </p:pic>
      <p:sp>
        <p:nvSpPr>
          <p:cNvPr id="123" name="Google Shape;123;p1"/>
          <p:cNvSpPr/>
          <p:nvPr/>
        </p:nvSpPr>
        <p:spPr>
          <a:xfrm flipH="1" rot="5400000">
            <a:off x="2455320" y="3864720"/>
            <a:ext cx="186000" cy="1557600"/>
          </a:xfrm>
          <a:prstGeom prst="roundRect">
            <a:avLst>
              <a:gd fmla="val 5000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"/>
          <p:cNvSpPr/>
          <p:nvPr/>
        </p:nvSpPr>
        <p:spPr>
          <a:xfrm flipH="1" rot="5400000">
            <a:off x="646140" y="4218420"/>
            <a:ext cx="174300" cy="305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A6CE39"/>
              </a:gs>
              <a:gs pos="100000">
                <a:srgbClr val="39B54A"/>
              </a:gs>
            </a:gsLst>
            <a:lin ang="80938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"/>
          <p:cNvSpPr/>
          <p:nvPr/>
        </p:nvSpPr>
        <p:spPr>
          <a:xfrm flipH="1" rot="5400000">
            <a:off x="1659210" y="3815610"/>
            <a:ext cx="174300" cy="880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A6CE39"/>
              </a:gs>
              <a:gs pos="100000">
                <a:srgbClr val="39B54A"/>
              </a:gs>
            </a:gsLst>
            <a:lin ang="80938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"/>
          <p:cNvSpPr/>
          <p:nvPr/>
        </p:nvSpPr>
        <p:spPr>
          <a:xfrm flipH="1" rot="5400000">
            <a:off x="881970" y="3472530"/>
            <a:ext cx="174300" cy="880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A6CE39"/>
              </a:gs>
              <a:gs pos="100000">
                <a:srgbClr val="39B54A"/>
              </a:gs>
            </a:gsLst>
            <a:lin ang="80938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"/>
          <p:cNvSpPr/>
          <p:nvPr/>
        </p:nvSpPr>
        <p:spPr>
          <a:xfrm>
            <a:off x="1772280" y="4550040"/>
            <a:ext cx="186000" cy="186000"/>
          </a:xfrm>
          <a:prstGeom prst="ellipse">
            <a:avLst/>
          </a:prstGeom>
          <a:gradFill>
            <a:gsLst>
              <a:gs pos="0">
                <a:srgbClr val="A6CE39"/>
              </a:gs>
              <a:gs pos="100000">
                <a:srgbClr val="39B54A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7000" y="2210989"/>
            <a:ext cx="1272252" cy="127225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"/>
          <p:cNvSpPr/>
          <p:nvPr/>
        </p:nvSpPr>
        <p:spPr>
          <a:xfrm>
            <a:off x="7134901" y="4458424"/>
            <a:ext cx="2001900" cy="647400"/>
          </a:xfrm>
          <a:prstGeom prst="rect">
            <a:avLst/>
          </a:prstGeom>
          <a:noFill/>
          <a:ln>
            <a:noFill/>
          </a:ln>
          <a:effectLst>
            <a:outerShdw dir="4541983" dist="18947">
              <a:srgbClr val="000000">
                <a:alpha val="3294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1700">
                <a:solidFill>
                  <a:srgbClr val="FFFFFF"/>
                </a:solidFill>
              </a:rPr>
              <a:t>Bootcamp Fiori </a:t>
            </a:r>
            <a:endParaRPr b="1" sz="17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1700">
                <a:solidFill>
                  <a:srgbClr val="FFFFFF"/>
                </a:solidFill>
              </a:rPr>
              <a:t>Día 1</a:t>
            </a:r>
            <a:endParaRPr b="1" sz="1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dd1c98504b_1_37"/>
          <p:cNvSpPr txBox="1"/>
          <p:nvPr>
            <p:ph type="title"/>
          </p:nvPr>
        </p:nvSpPr>
        <p:spPr>
          <a:xfrm>
            <a:off x="485225" y="348184"/>
            <a:ext cx="3792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Consultoría SAP</a:t>
            </a:r>
            <a:endParaRPr/>
          </a:p>
        </p:txBody>
      </p:sp>
      <p:pic>
        <p:nvPicPr>
          <p:cNvPr id="312" name="Google Shape;312;g2dd1c98504b_1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550" y="1699840"/>
            <a:ext cx="839900" cy="48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2dd1c98504b_1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0150" y="287864"/>
            <a:ext cx="1272252" cy="1272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2dd1c98504b_1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125" y="2556265"/>
            <a:ext cx="839900" cy="48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2dd1c98504b_1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3575" y="3044390"/>
            <a:ext cx="839900" cy="48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2dd1c98504b_1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6075" y="2327678"/>
            <a:ext cx="839900" cy="48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2dd1c98504b_1_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3000" y="1968917"/>
            <a:ext cx="839900" cy="716902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2dd1c98504b_1_37"/>
          <p:cNvSpPr txBox="1"/>
          <p:nvPr/>
        </p:nvSpPr>
        <p:spPr>
          <a:xfrm>
            <a:off x="1216950" y="4138600"/>
            <a:ext cx="84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Usuarios</a:t>
            </a:r>
            <a:endParaRPr b="1"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19" name="Google Shape;319;g2dd1c98504b_1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6100" y="1968928"/>
            <a:ext cx="839900" cy="48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2dd1c98504b_1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7525" y="1968928"/>
            <a:ext cx="839900" cy="48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2dd1c98504b_1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9200" y="1968915"/>
            <a:ext cx="839900" cy="48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2dd1c98504b_1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8425" y="1968915"/>
            <a:ext cx="839900" cy="48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2dd1c98504b_1_37"/>
          <p:cNvSpPr txBox="1"/>
          <p:nvPr/>
        </p:nvSpPr>
        <p:spPr>
          <a:xfrm>
            <a:off x="4201675" y="2457050"/>
            <a:ext cx="16788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Consultores Funcionales</a:t>
            </a:r>
            <a:endParaRPr b="1"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2065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-"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Analizan y optimizan procesos de negocio. 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2065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-"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Configuran 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2065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-"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Capacitan 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2065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-"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Coordinan con el equipo técnico desarrollos personalizados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FI, MM, SD, etc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4" name="Google Shape;324;g2dd1c98504b_1_37"/>
          <p:cNvSpPr txBox="1"/>
          <p:nvPr/>
        </p:nvSpPr>
        <p:spPr>
          <a:xfrm>
            <a:off x="6728425" y="2556275"/>
            <a:ext cx="1678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7145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Consultores Técnicos</a:t>
            </a:r>
            <a:endParaRPr b="1"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3495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-"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Desarrollan soluciones a la medida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3495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-"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Crean interfaces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3495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-"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Optimizar</a:t>
            </a: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rendimiento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3495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-"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Administran base de datos e infraestructura.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ABAP, Basis, PI/PO, Fiori /UI5, BW, HANA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dd1f55eba2_0_0"/>
          <p:cNvSpPr txBox="1"/>
          <p:nvPr>
            <p:ph type="title"/>
          </p:nvPr>
        </p:nvSpPr>
        <p:spPr>
          <a:xfrm>
            <a:off x="485225" y="348184"/>
            <a:ext cx="3792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Consultoría SAP</a:t>
            </a:r>
            <a:endParaRPr/>
          </a:p>
        </p:txBody>
      </p:sp>
      <p:pic>
        <p:nvPicPr>
          <p:cNvPr id="330" name="Google Shape;330;g2dd1f55eba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550" y="1699840"/>
            <a:ext cx="839900" cy="48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2dd1f55eba2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0150" y="287864"/>
            <a:ext cx="1272252" cy="1272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g2dd1f55eba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125" y="2556265"/>
            <a:ext cx="839900" cy="48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2dd1f55eba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3575" y="3044390"/>
            <a:ext cx="839900" cy="48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2dd1f55eba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6075" y="2327678"/>
            <a:ext cx="839900" cy="48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2dd1f55eba2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3000" y="1968917"/>
            <a:ext cx="839900" cy="716902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2dd1f55eba2_0_0"/>
          <p:cNvSpPr txBox="1"/>
          <p:nvPr/>
        </p:nvSpPr>
        <p:spPr>
          <a:xfrm>
            <a:off x="1216950" y="4138600"/>
            <a:ext cx="84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Usuarios</a:t>
            </a:r>
            <a:endParaRPr b="1"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37" name="Google Shape;337;g2dd1f55eba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6100" y="1968928"/>
            <a:ext cx="839900" cy="48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2dd1f55eba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7525" y="1968928"/>
            <a:ext cx="839900" cy="48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2dd1f55eba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9200" y="1968915"/>
            <a:ext cx="839900" cy="48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2dd1f55eba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8425" y="1968915"/>
            <a:ext cx="839900" cy="48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g2dd1f55eba2_0_0"/>
          <p:cNvSpPr txBox="1"/>
          <p:nvPr/>
        </p:nvSpPr>
        <p:spPr>
          <a:xfrm>
            <a:off x="4201675" y="2457050"/>
            <a:ext cx="16788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Consultores Funcionales</a:t>
            </a:r>
            <a:endParaRPr b="1"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2065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-"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Analizan y optimizan procesos de negocio. 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2065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-"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Configuran 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2065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-"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Capacitan 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2065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-"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Coordinan con el equipo técnico desarrollos personalizados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FI, MM, SD, etc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2" name="Google Shape;342;g2dd1f55eba2_0_0"/>
          <p:cNvSpPr txBox="1"/>
          <p:nvPr/>
        </p:nvSpPr>
        <p:spPr>
          <a:xfrm>
            <a:off x="6728425" y="2556275"/>
            <a:ext cx="1678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7145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Consultores Técnicos</a:t>
            </a:r>
            <a:endParaRPr b="1"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3495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-"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Desarrollan soluciones a la medida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3495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-"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Crean interfaces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3495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-"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Optimizar rendimiento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3495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-"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Administran base de datos e infraestructura.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ABAP, Basis, PI/PO, Fiori /UI5, BW, HANA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dd1c98504b_1_9"/>
          <p:cNvSpPr txBox="1"/>
          <p:nvPr>
            <p:ph type="title"/>
          </p:nvPr>
        </p:nvSpPr>
        <p:spPr>
          <a:xfrm>
            <a:off x="485225" y="348184"/>
            <a:ext cx="3792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Soluciones de industria</a:t>
            </a:r>
            <a:endParaRPr/>
          </a:p>
        </p:txBody>
      </p:sp>
      <p:pic>
        <p:nvPicPr>
          <p:cNvPr id="348" name="Google Shape;348;g2dd1c98504b_1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791584"/>
            <a:ext cx="8839200" cy="389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2dd1c98504b_1_9"/>
          <p:cNvSpPr txBox="1"/>
          <p:nvPr/>
        </p:nvSpPr>
        <p:spPr>
          <a:xfrm>
            <a:off x="2758150" y="4681775"/>
            <a:ext cx="53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LINK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3922cd2fb3_0_152"/>
          <p:cNvSpPr txBox="1"/>
          <p:nvPr>
            <p:ph type="title"/>
          </p:nvPr>
        </p:nvSpPr>
        <p:spPr>
          <a:xfrm>
            <a:off x="599525" y="424375"/>
            <a:ext cx="6345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Conceptos </a:t>
            </a:r>
            <a:r>
              <a:rPr lang="en-US"/>
              <a:t>clave para desarrolladores en SAP</a:t>
            </a:r>
            <a:endParaRPr/>
          </a:p>
        </p:txBody>
      </p:sp>
      <p:sp>
        <p:nvSpPr>
          <p:cNvPr id="355" name="Google Shape;355;g33922cd2fb3_0_152"/>
          <p:cNvSpPr txBox="1"/>
          <p:nvPr>
            <p:ph idx="1" type="body"/>
          </p:nvPr>
        </p:nvSpPr>
        <p:spPr>
          <a:xfrm>
            <a:off x="347850" y="1095725"/>
            <a:ext cx="7374900" cy="1228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lang="en-US" sz="1300"/>
              <a:t>ABAP (Advanced Business Application Programming):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Lenguaje propio de SAP utilizado para personalizar y desarrollar aplicaciones en los sistemas SAP tradicionales SAP ECC o SAP S/4HANA. 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Ejemplo: Crear reportes personalizados o desarrollar transacciones propias.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56" name="Google Shape;356;g33922cd2fb3_0_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7300" y="2171675"/>
            <a:ext cx="3427071" cy="274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3922cd2fb3_0_162"/>
          <p:cNvSpPr txBox="1"/>
          <p:nvPr>
            <p:ph type="title"/>
          </p:nvPr>
        </p:nvSpPr>
        <p:spPr>
          <a:xfrm>
            <a:off x="485225" y="348175"/>
            <a:ext cx="7072500" cy="749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Conceptos </a:t>
            </a:r>
            <a:r>
              <a:rPr lang="en-US"/>
              <a:t>clave para desarrolladores en SAP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33922cd2fb3_0_162"/>
          <p:cNvSpPr txBox="1"/>
          <p:nvPr>
            <p:ph idx="1" type="body"/>
          </p:nvPr>
        </p:nvSpPr>
        <p:spPr>
          <a:xfrm>
            <a:off x="485218" y="930625"/>
            <a:ext cx="8088600" cy="1274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lang="en-US" sz="1300"/>
              <a:t>SAP Fiori: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Interfaz de usuario moderna con diseño centrado en la experiencia del usuario (UX).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Utiliza tecnologías como HTML5, SAPUI5, Javascript y OData.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Permite crear aplicaciones responsivas y adaptadas a dispositivos móviles.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63" name="Google Shape;363;g33922cd2fb3_0_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2014525"/>
            <a:ext cx="6044157" cy="263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3922cd2fb3_0_167"/>
          <p:cNvSpPr txBox="1"/>
          <p:nvPr>
            <p:ph idx="1" type="body"/>
          </p:nvPr>
        </p:nvSpPr>
        <p:spPr>
          <a:xfrm>
            <a:off x="322444" y="994125"/>
            <a:ext cx="7692600" cy="1274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lang="en-US" sz="1300"/>
              <a:t>SAP HANA: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Plataforma de base de datos en memoria, no es un ERP. 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Ofrece alta velocidad y capacidad para analizar grandes volúmenes de datos en tiempo real.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369" name="Google Shape;369;g33922cd2fb3_0_167"/>
          <p:cNvSpPr txBox="1"/>
          <p:nvPr>
            <p:ph type="title"/>
          </p:nvPr>
        </p:nvSpPr>
        <p:spPr>
          <a:xfrm>
            <a:off x="510625" y="333325"/>
            <a:ext cx="7072500" cy="749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Conceptos clave para desarrolladores en SAP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Google Shape;370;g33922cd2fb3_0_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4400" y="1798625"/>
            <a:ext cx="4305320" cy="307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dd1c98504b_1_74"/>
          <p:cNvSpPr txBox="1"/>
          <p:nvPr>
            <p:ph idx="1" type="body"/>
          </p:nvPr>
        </p:nvSpPr>
        <p:spPr>
          <a:xfrm>
            <a:off x="322444" y="994125"/>
            <a:ext cx="7692600" cy="1964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lang="en-US" sz="1300"/>
              <a:t>SAP S/4HANA: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Es la nueva generación del ERP de SAP, diseñada para correr exclusivamente sobre SAP HANA. 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Modernizó la interfaz con Fiori. 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Mayor integración con analítica y automatización. 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Disponibilidad en la nube y on premise. 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ES un ERP. 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376" name="Google Shape;376;g2dd1c98504b_1_74"/>
          <p:cNvSpPr txBox="1"/>
          <p:nvPr>
            <p:ph type="title"/>
          </p:nvPr>
        </p:nvSpPr>
        <p:spPr>
          <a:xfrm>
            <a:off x="510625" y="333325"/>
            <a:ext cx="7072500" cy="749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Conceptos clave para desarrolladores en SAP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7" name="Google Shape;377;g2dd1c98504b_1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9775" y="2531450"/>
            <a:ext cx="3365582" cy="187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22cd2fb3_0_172"/>
          <p:cNvSpPr txBox="1"/>
          <p:nvPr>
            <p:ph idx="1" type="body"/>
          </p:nvPr>
        </p:nvSpPr>
        <p:spPr>
          <a:xfrm>
            <a:off x="297043" y="1095725"/>
            <a:ext cx="8086200" cy="1274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lang="en-US" sz="1300"/>
              <a:t>Herramientas de integración: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b="1"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SAP PI/PO (Process Integration/Process Orchestration):</a:t>
            </a: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Para integrar sistemas dentro y fuera del entorno SAP.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b="1"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SAP Integration Suite:</a:t>
            </a: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Solución cloud para integración de aplicaciones y datos.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3" name="Google Shape;383;g33922cd2fb3_0_172"/>
          <p:cNvSpPr txBox="1"/>
          <p:nvPr>
            <p:ph type="title"/>
          </p:nvPr>
        </p:nvSpPr>
        <p:spPr>
          <a:xfrm>
            <a:off x="459825" y="346025"/>
            <a:ext cx="7072500" cy="749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Conceptos clave para desarrolladores en SAP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4" name="Google Shape;384;g33922cd2fb3_0_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8800" y="2205025"/>
            <a:ext cx="4238832" cy="246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3922cd2fb3_0_177"/>
          <p:cNvSpPr txBox="1"/>
          <p:nvPr/>
        </p:nvSpPr>
        <p:spPr>
          <a:xfrm>
            <a:off x="370925" y="977900"/>
            <a:ext cx="8151900" cy="14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b="1"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SAP Business Technology Platform (BTP):</a:t>
            </a:r>
            <a:endParaRPr b="1"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Ecosistema de desarrollo que incluye servicios como Machine Learning, IoT y analíticas avanzadas.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Facilita la extensión de funcionalidades SAP mediante microservicios.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0" name="Google Shape;390;g33922cd2fb3_0_177"/>
          <p:cNvSpPr txBox="1"/>
          <p:nvPr>
            <p:ph type="title"/>
          </p:nvPr>
        </p:nvSpPr>
        <p:spPr>
          <a:xfrm>
            <a:off x="370925" y="346025"/>
            <a:ext cx="7072500" cy="749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Conceptos clave para desarrolladores en SAP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1" name="Google Shape;391;g33922cd2fb3_0_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6700" y="2170400"/>
            <a:ext cx="5608282" cy="24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3922cd2fb3_0_184"/>
          <p:cNvSpPr txBox="1"/>
          <p:nvPr>
            <p:ph type="title"/>
          </p:nvPr>
        </p:nvSpPr>
        <p:spPr>
          <a:xfrm>
            <a:off x="485225" y="348184"/>
            <a:ext cx="3792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Nuestro Repositorio GitHub </a:t>
            </a:r>
            <a:endParaRPr/>
          </a:p>
        </p:txBody>
      </p:sp>
      <p:pic>
        <p:nvPicPr>
          <p:cNvPr id="397" name="Google Shape;397;g33922cd2fb3_0_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425" y="1007202"/>
            <a:ext cx="5004302" cy="27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g33922cd2fb3_0_184"/>
          <p:cNvSpPr txBox="1"/>
          <p:nvPr/>
        </p:nvSpPr>
        <p:spPr>
          <a:xfrm>
            <a:off x="1031700" y="4572000"/>
            <a:ext cx="466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LINK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9" name="Google Shape;399;g33922cd2fb3_0_184"/>
          <p:cNvSpPr txBox="1"/>
          <p:nvPr/>
        </p:nvSpPr>
        <p:spPr>
          <a:xfrm>
            <a:off x="6111500" y="513900"/>
            <a:ext cx="27684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GitHub es una plataforma de desarrollo colaborativo basada en la nube que permite a los desarrolladores almacenar, gestionar y compartir código utilizando </a:t>
            </a:r>
            <a:r>
              <a:rPr b="1" lang="en-US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Git</a:t>
            </a:r>
            <a:r>
              <a:rPr lang="en-US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un sistema de control de versiones.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0" name="Google Shape;400;g33922cd2fb3_0_184"/>
          <p:cNvSpPr txBox="1"/>
          <p:nvPr/>
        </p:nvSpPr>
        <p:spPr>
          <a:xfrm>
            <a:off x="5970200" y="1736150"/>
            <a:ext cx="3051000" cy="23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US" sz="1100">
                <a:solidFill>
                  <a:schemeClr val="dk1"/>
                </a:solidFill>
              </a:rPr>
              <a:t>Facilita el trabajo en equipo en proyectos de software.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US" sz="1100">
                <a:solidFill>
                  <a:schemeClr val="dk1"/>
                </a:solidFill>
              </a:rPr>
              <a:t>Permite el seguimiento de cambios en el código y la colaboración entre desarrolladores.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US" sz="1100">
                <a:solidFill>
                  <a:schemeClr val="dk1"/>
                </a:solidFill>
              </a:rPr>
              <a:t>Ofrece herramientas como </a:t>
            </a:r>
            <a:r>
              <a:rPr b="1" lang="en-US" sz="1100">
                <a:solidFill>
                  <a:schemeClr val="dk1"/>
                </a:solidFill>
              </a:rPr>
              <a:t>issues, pull requests y wikis</a:t>
            </a:r>
            <a:r>
              <a:rPr lang="en-US" sz="1100">
                <a:solidFill>
                  <a:schemeClr val="dk1"/>
                </a:solidFill>
              </a:rPr>
              <a:t> para organizar y documentar proyectos.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US" sz="1100">
                <a:solidFill>
                  <a:schemeClr val="dk1"/>
                </a:solidFill>
              </a:rPr>
              <a:t>Integra automatización con </a:t>
            </a:r>
            <a:r>
              <a:rPr b="1" lang="en-US" sz="1100">
                <a:solidFill>
                  <a:schemeClr val="dk1"/>
                </a:solidFill>
              </a:rPr>
              <a:t>GitHub Actions</a:t>
            </a:r>
            <a:r>
              <a:rPr lang="en-US" sz="1100">
                <a:solidFill>
                  <a:schemeClr val="dk1"/>
                </a:solidFill>
              </a:rPr>
              <a:t> para despliegues y pruebas automáticas.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"/>
          <p:cNvSpPr txBox="1"/>
          <p:nvPr>
            <p:ph type="title"/>
          </p:nvPr>
        </p:nvSpPr>
        <p:spPr>
          <a:xfrm>
            <a:off x="485225" y="392312"/>
            <a:ext cx="6603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50"/>
              <a:t>Agenda</a:t>
            </a:r>
            <a:endParaRPr sz="1450"/>
          </a:p>
        </p:txBody>
      </p:sp>
      <p:sp>
        <p:nvSpPr>
          <p:cNvPr id="135" name="Google Shape;135;p2"/>
          <p:cNvSpPr/>
          <p:nvPr/>
        </p:nvSpPr>
        <p:spPr>
          <a:xfrm>
            <a:off x="342620" y="372656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"/>
          <p:cNvSpPr/>
          <p:nvPr/>
        </p:nvSpPr>
        <p:spPr>
          <a:xfrm>
            <a:off x="263228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"/>
          <p:cNvSpPr/>
          <p:nvPr/>
        </p:nvSpPr>
        <p:spPr>
          <a:xfrm>
            <a:off x="183835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"/>
          <p:cNvSpPr/>
          <p:nvPr/>
        </p:nvSpPr>
        <p:spPr>
          <a:xfrm>
            <a:off x="104442" y="370342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"/>
          <p:cNvSpPr/>
          <p:nvPr/>
        </p:nvSpPr>
        <p:spPr>
          <a:xfrm>
            <a:off x="25049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"/>
          <p:cNvSpPr/>
          <p:nvPr/>
        </p:nvSpPr>
        <p:spPr>
          <a:xfrm>
            <a:off x="342620" y="452049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"/>
          <p:cNvSpPr/>
          <p:nvPr/>
        </p:nvSpPr>
        <p:spPr>
          <a:xfrm>
            <a:off x="263228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"/>
          <p:cNvSpPr/>
          <p:nvPr/>
        </p:nvSpPr>
        <p:spPr>
          <a:xfrm>
            <a:off x="183835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"/>
          <p:cNvSpPr/>
          <p:nvPr/>
        </p:nvSpPr>
        <p:spPr>
          <a:xfrm>
            <a:off x="104442" y="449735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"/>
          <p:cNvSpPr/>
          <p:nvPr/>
        </p:nvSpPr>
        <p:spPr>
          <a:xfrm>
            <a:off x="25049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342620" y="5314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263228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"/>
          <p:cNvSpPr/>
          <p:nvPr/>
        </p:nvSpPr>
        <p:spPr>
          <a:xfrm>
            <a:off x="183835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"/>
          <p:cNvSpPr/>
          <p:nvPr/>
        </p:nvSpPr>
        <p:spPr>
          <a:xfrm>
            <a:off x="104442" y="529128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"/>
          <p:cNvSpPr/>
          <p:nvPr/>
        </p:nvSpPr>
        <p:spPr>
          <a:xfrm>
            <a:off x="25049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"/>
          <p:cNvSpPr/>
          <p:nvPr/>
        </p:nvSpPr>
        <p:spPr>
          <a:xfrm>
            <a:off x="342620" y="6108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"/>
          <p:cNvSpPr/>
          <p:nvPr/>
        </p:nvSpPr>
        <p:spPr>
          <a:xfrm>
            <a:off x="263228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"/>
          <p:cNvSpPr/>
          <p:nvPr/>
        </p:nvSpPr>
        <p:spPr>
          <a:xfrm>
            <a:off x="183835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"/>
          <p:cNvSpPr/>
          <p:nvPr/>
        </p:nvSpPr>
        <p:spPr>
          <a:xfrm>
            <a:off x="104442" y="608521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"/>
          <p:cNvSpPr/>
          <p:nvPr/>
        </p:nvSpPr>
        <p:spPr>
          <a:xfrm>
            <a:off x="25049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"/>
          <p:cNvSpPr/>
          <p:nvPr/>
        </p:nvSpPr>
        <p:spPr>
          <a:xfrm>
            <a:off x="342620" y="690227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"/>
          <p:cNvSpPr/>
          <p:nvPr/>
        </p:nvSpPr>
        <p:spPr>
          <a:xfrm>
            <a:off x="263228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"/>
          <p:cNvSpPr/>
          <p:nvPr/>
        </p:nvSpPr>
        <p:spPr>
          <a:xfrm>
            <a:off x="183835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"/>
          <p:cNvSpPr/>
          <p:nvPr/>
        </p:nvSpPr>
        <p:spPr>
          <a:xfrm>
            <a:off x="104442" y="687913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"/>
          <p:cNvSpPr/>
          <p:nvPr/>
        </p:nvSpPr>
        <p:spPr>
          <a:xfrm>
            <a:off x="25049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"/>
          <p:cNvSpPr txBox="1"/>
          <p:nvPr/>
        </p:nvSpPr>
        <p:spPr>
          <a:xfrm>
            <a:off x="748975" y="996825"/>
            <a:ext cx="33507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41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-US" sz="1200"/>
              <a:t>¿Que es ERP?</a:t>
            </a:r>
            <a:endParaRPr sz="1200"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-US" sz="1200"/>
              <a:t>SAP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¿Qué es SAP y qué significa?</a:t>
            </a:r>
            <a:endParaRPr sz="1200"/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en-US" sz="1200"/>
              <a:t>Módulos Principales</a:t>
            </a:r>
            <a:endParaRPr sz="1200"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-US" sz="1200"/>
              <a:t>Herramientas clave para desarrolladores</a:t>
            </a:r>
            <a:endParaRPr sz="1200"/>
          </a:p>
          <a:p>
            <a:pPr indent="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/>
          </a:p>
        </p:txBody>
      </p:sp>
      <p:grpSp>
        <p:nvGrpSpPr>
          <p:cNvPr id="161" name="Google Shape;161;p2"/>
          <p:cNvGrpSpPr/>
          <p:nvPr/>
        </p:nvGrpSpPr>
        <p:grpSpPr>
          <a:xfrm>
            <a:off x="4606749" y="488586"/>
            <a:ext cx="4537250" cy="4654913"/>
            <a:chOff x="4606749" y="488586"/>
            <a:chExt cx="4537250" cy="4654913"/>
          </a:xfrm>
        </p:grpSpPr>
        <p:pic>
          <p:nvPicPr>
            <p:cNvPr id="162" name="Google Shape;162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06749" y="602999"/>
              <a:ext cx="4537250" cy="454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648454" y="488586"/>
              <a:ext cx="4050600" cy="407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990024" y="907675"/>
              <a:ext cx="3364799" cy="3386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542541" y="4942844"/>
              <a:ext cx="448269" cy="913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6" name="Google Shape;166;p2"/>
          <p:cNvSpPr txBox="1"/>
          <p:nvPr/>
        </p:nvSpPr>
        <p:spPr>
          <a:xfrm>
            <a:off x="271660" y="4927067"/>
            <a:ext cx="15597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Bootcamp Fiori  - Globant</a:t>
            </a:r>
            <a:endParaRPr b="0" i="0" sz="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7" name="Google Shape;167;p2"/>
          <p:cNvSpPr txBox="1"/>
          <p:nvPr/>
        </p:nvSpPr>
        <p:spPr>
          <a:xfrm>
            <a:off x="8332789" y="4927067"/>
            <a:ext cx="125100" cy="1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« |</a:t>
            </a:r>
            <a:endParaRPr b="0" i="0" sz="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12"/>
          <p:cNvGrpSpPr/>
          <p:nvPr/>
        </p:nvGrpSpPr>
        <p:grpSpPr>
          <a:xfrm>
            <a:off x="0" y="0"/>
            <a:ext cx="9144379" cy="5143507"/>
            <a:chOff x="0" y="0"/>
            <a:chExt cx="9144379" cy="5143507"/>
          </a:xfrm>
        </p:grpSpPr>
        <p:pic>
          <p:nvPicPr>
            <p:cNvPr id="406" name="Google Shape;406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3999" cy="5143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7" name="Google Shape;407;p12"/>
            <p:cNvSpPr/>
            <p:nvPr/>
          </p:nvSpPr>
          <p:spPr>
            <a:xfrm>
              <a:off x="5919849" y="7"/>
              <a:ext cx="3224530" cy="5143500"/>
            </a:xfrm>
            <a:custGeom>
              <a:rect b="b" l="l" r="r" t="t"/>
              <a:pathLst>
                <a:path extrusionOk="0" h="5143500" w="3224529">
                  <a:moveTo>
                    <a:pt x="3224149" y="5143492"/>
                  </a:moveTo>
                  <a:lnTo>
                    <a:pt x="1171530" y="5143492"/>
                  </a:lnTo>
                  <a:lnTo>
                    <a:pt x="1156857" y="5132843"/>
                  </a:lnTo>
                  <a:lnTo>
                    <a:pt x="1120782" y="5105781"/>
                  </a:lnTo>
                  <a:lnTo>
                    <a:pt x="1085154" y="5078164"/>
                  </a:lnTo>
                  <a:lnTo>
                    <a:pt x="1049978" y="5049999"/>
                  </a:lnTo>
                  <a:lnTo>
                    <a:pt x="1015262" y="5021290"/>
                  </a:lnTo>
                  <a:lnTo>
                    <a:pt x="981011" y="4992046"/>
                  </a:lnTo>
                  <a:lnTo>
                    <a:pt x="947231" y="4962273"/>
                  </a:lnTo>
                  <a:lnTo>
                    <a:pt x="913930" y="4931976"/>
                  </a:lnTo>
                  <a:lnTo>
                    <a:pt x="881114" y="4901162"/>
                  </a:lnTo>
                  <a:lnTo>
                    <a:pt x="848789" y="4869838"/>
                  </a:lnTo>
                  <a:lnTo>
                    <a:pt x="816961" y="4838010"/>
                  </a:lnTo>
                  <a:lnTo>
                    <a:pt x="785637" y="4805685"/>
                  </a:lnTo>
                  <a:lnTo>
                    <a:pt x="754823" y="4772869"/>
                  </a:lnTo>
                  <a:lnTo>
                    <a:pt x="724526" y="4739568"/>
                  </a:lnTo>
                  <a:lnTo>
                    <a:pt x="694753" y="4705788"/>
                  </a:lnTo>
                  <a:lnTo>
                    <a:pt x="665509" y="4671537"/>
                  </a:lnTo>
                  <a:lnTo>
                    <a:pt x="636800" y="4636821"/>
                  </a:lnTo>
                  <a:lnTo>
                    <a:pt x="608635" y="4601645"/>
                  </a:lnTo>
                  <a:lnTo>
                    <a:pt x="581018" y="4566017"/>
                  </a:lnTo>
                  <a:lnTo>
                    <a:pt x="553956" y="4529942"/>
                  </a:lnTo>
                  <a:lnTo>
                    <a:pt x="527456" y="4493428"/>
                  </a:lnTo>
                  <a:lnTo>
                    <a:pt x="501524" y="4456481"/>
                  </a:lnTo>
                  <a:lnTo>
                    <a:pt x="476166" y="4419106"/>
                  </a:lnTo>
                  <a:lnTo>
                    <a:pt x="451389" y="4381311"/>
                  </a:lnTo>
                  <a:lnTo>
                    <a:pt x="427200" y="4343102"/>
                  </a:lnTo>
                  <a:lnTo>
                    <a:pt x="403604" y="4304486"/>
                  </a:lnTo>
                  <a:lnTo>
                    <a:pt x="380609" y="4265468"/>
                  </a:lnTo>
                  <a:lnTo>
                    <a:pt x="358220" y="4226055"/>
                  </a:lnTo>
                  <a:lnTo>
                    <a:pt x="336444" y="4186254"/>
                  </a:lnTo>
                  <a:lnTo>
                    <a:pt x="315287" y="4146070"/>
                  </a:lnTo>
                  <a:lnTo>
                    <a:pt x="294756" y="4105511"/>
                  </a:lnTo>
                  <a:lnTo>
                    <a:pt x="274857" y="4064583"/>
                  </a:lnTo>
                  <a:lnTo>
                    <a:pt x="255597" y="4023292"/>
                  </a:lnTo>
                  <a:lnTo>
                    <a:pt x="236982" y="3981645"/>
                  </a:lnTo>
                  <a:lnTo>
                    <a:pt x="219018" y="3939647"/>
                  </a:lnTo>
                  <a:lnTo>
                    <a:pt x="201713" y="3897306"/>
                  </a:lnTo>
                  <a:lnTo>
                    <a:pt x="185071" y="3854628"/>
                  </a:lnTo>
                  <a:lnTo>
                    <a:pt x="169100" y="3811620"/>
                  </a:lnTo>
                  <a:lnTo>
                    <a:pt x="153806" y="3768287"/>
                  </a:lnTo>
                  <a:lnTo>
                    <a:pt x="139196" y="3724636"/>
                  </a:lnTo>
                  <a:lnTo>
                    <a:pt x="125276" y="3680673"/>
                  </a:lnTo>
                  <a:lnTo>
                    <a:pt x="112052" y="3636406"/>
                  </a:lnTo>
                  <a:lnTo>
                    <a:pt x="99531" y="3591840"/>
                  </a:lnTo>
                  <a:lnTo>
                    <a:pt x="87719" y="3546981"/>
                  </a:lnTo>
                  <a:lnTo>
                    <a:pt x="76622" y="3501837"/>
                  </a:lnTo>
                  <a:lnTo>
                    <a:pt x="66248" y="3456414"/>
                  </a:lnTo>
                  <a:lnTo>
                    <a:pt x="56602" y="3410717"/>
                  </a:lnTo>
                  <a:lnTo>
                    <a:pt x="47690" y="3364754"/>
                  </a:lnTo>
                  <a:lnTo>
                    <a:pt x="39520" y="3318531"/>
                  </a:lnTo>
                  <a:lnTo>
                    <a:pt x="32098" y="3272053"/>
                  </a:lnTo>
                  <a:lnTo>
                    <a:pt x="25430" y="3225329"/>
                  </a:lnTo>
                  <a:lnTo>
                    <a:pt x="19522" y="3178364"/>
                  </a:lnTo>
                  <a:lnTo>
                    <a:pt x="14381" y="3131164"/>
                  </a:lnTo>
                  <a:lnTo>
                    <a:pt x="10013" y="3083736"/>
                  </a:lnTo>
                  <a:lnTo>
                    <a:pt x="6425" y="3036086"/>
                  </a:lnTo>
                  <a:lnTo>
                    <a:pt x="3624" y="2988222"/>
                  </a:lnTo>
                  <a:lnTo>
                    <a:pt x="1615" y="2940148"/>
                  </a:lnTo>
                  <a:lnTo>
                    <a:pt x="404" y="2891872"/>
                  </a:lnTo>
                  <a:lnTo>
                    <a:pt x="0" y="2843400"/>
                  </a:lnTo>
                  <a:lnTo>
                    <a:pt x="404" y="2794927"/>
                  </a:lnTo>
                  <a:lnTo>
                    <a:pt x="1615" y="2746651"/>
                  </a:lnTo>
                  <a:lnTo>
                    <a:pt x="3624" y="2698578"/>
                  </a:lnTo>
                  <a:lnTo>
                    <a:pt x="6425" y="2650713"/>
                  </a:lnTo>
                  <a:lnTo>
                    <a:pt x="10013" y="2603063"/>
                  </a:lnTo>
                  <a:lnTo>
                    <a:pt x="14381" y="2555635"/>
                  </a:lnTo>
                  <a:lnTo>
                    <a:pt x="19522" y="2508435"/>
                  </a:lnTo>
                  <a:lnTo>
                    <a:pt x="25430" y="2461470"/>
                  </a:lnTo>
                  <a:lnTo>
                    <a:pt x="32098" y="2414746"/>
                  </a:lnTo>
                  <a:lnTo>
                    <a:pt x="39520" y="2368269"/>
                  </a:lnTo>
                  <a:lnTo>
                    <a:pt x="47690" y="2322045"/>
                  </a:lnTo>
                  <a:lnTo>
                    <a:pt x="56602" y="2276082"/>
                  </a:lnTo>
                  <a:lnTo>
                    <a:pt x="66248" y="2230385"/>
                  </a:lnTo>
                  <a:lnTo>
                    <a:pt x="76622" y="2184962"/>
                  </a:lnTo>
                  <a:lnTo>
                    <a:pt x="87719" y="2139818"/>
                  </a:lnTo>
                  <a:lnTo>
                    <a:pt x="99531" y="2094959"/>
                  </a:lnTo>
                  <a:lnTo>
                    <a:pt x="112052" y="2050393"/>
                  </a:lnTo>
                  <a:lnTo>
                    <a:pt x="125276" y="2006126"/>
                  </a:lnTo>
                  <a:lnTo>
                    <a:pt x="139196" y="1962163"/>
                  </a:lnTo>
                  <a:lnTo>
                    <a:pt x="153806" y="1918512"/>
                  </a:lnTo>
                  <a:lnTo>
                    <a:pt x="169100" y="1875179"/>
                  </a:lnTo>
                  <a:lnTo>
                    <a:pt x="185071" y="1832171"/>
                  </a:lnTo>
                  <a:lnTo>
                    <a:pt x="201713" y="1789493"/>
                  </a:lnTo>
                  <a:lnTo>
                    <a:pt x="219018" y="1747152"/>
                  </a:lnTo>
                  <a:lnTo>
                    <a:pt x="236982" y="1705154"/>
                  </a:lnTo>
                  <a:lnTo>
                    <a:pt x="255597" y="1663507"/>
                  </a:lnTo>
                  <a:lnTo>
                    <a:pt x="274857" y="1622216"/>
                  </a:lnTo>
                  <a:lnTo>
                    <a:pt x="294756" y="1581288"/>
                  </a:lnTo>
                  <a:lnTo>
                    <a:pt x="315287" y="1540729"/>
                  </a:lnTo>
                  <a:lnTo>
                    <a:pt x="336444" y="1500545"/>
                  </a:lnTo>
                  <a:lnTo>
                    <a:pt x="358220" y="1460744"/>
                  </a:lnTo>
                  <a:lnTo>
                    <a:pt x="380609" y="1421331"/>
                  </a:lnTo>
                  <a:lnTo>
                    <a:pt x="403604" y="1382313"/>
                  </a:lnTo>
                  <a:lnTo>
                    <a:pt x="427200" y="1343697"/>
                  </a:lnTo>
                  <a:lnTo>
                    <a:pt x="451389" y="1305488"/>
                  </a:lnTo>
                  <a:lnTo>
                    <a:pt x="476166" y="1267693"/>
                  </a:lnTo>
                  <a:lnTo>
                    <a:pt x="501524" y="1230318"/>
                  </a:lnTo>
                  <a:lnTo>
                    <a:pt x="527456" y="1193371"/>
                  </a:lnTo>
                  <a:lnTo>
                    <a:pt x="553956" y="1156857"/>
                  </a:lnTo>
                  <a:lnTo>
                    <a:pt x="581018" y="1120782"/>
                  </a:lnTo>
                  <a:lnTo>
                    <a:pt x="608635" y="1085154"/>
                  </a:lnTo>
                  <a:lnTo>
                    <a:pt x="636800" y="1049978"/>
                  </a:lnTo>
                  <a:lnTo>
                    <a:pt x="665509" y="1015262"/>
                  </a:lnTo>
                  <a:lnTo>
                    <a:pt x="694753" y="981011"/>
                  </a:lnTo>
                  <a:lnTo>
                    <a:pt x="724526" y="947231"/>
                  </a:lnTo>
                  <a:lnTo>
                    <a:pt x="754823" y="913930"/>
                  </a:lnTo>
                  <a:lnTo>
                    <a:pt x="785637" y="881114"/>
                  </a:lnTo>
                  <a:lnTo>
                    <a:pt x="816961" y="848789"/>
                  </a:lnTo>
                  <a:lnTo>
                    <a:pt x="848789" y="816961"/>
                  </a:lnTo>
                  <a:lnTo>
                    <a:pt x="881114" y="785637"/>
                  </a:lnTo>
                  <a:lnTo>
                    <a:pt x="913930" y="754823"/>
                  </a:lnTo>
                  <a:lnTo>
                    <a:pt x="947231" y="724526"/>
                  </a:lnTo>
                  <a:lnTo>
                    <a:pt x="981011" y="694753"/>
                  </a:lnTo>
                  <a:lnTo>
                    <a:pt x="1015262" y="665509"/>
                  </a:lnTo>
                  <a:lnTo>
                    <a:pt x="1049978" y="636800"/>
                  </a:lnTo>
                  <a:lnTo>
                    <a:pt x="1085154" y="608635"/>
                  </a:lnTo>
                  <a:lnTo>
                    <a:pt x="1120782" y="581018"/>
                  </a:lnTo>
                  <a:lnTo>
                    <a:pt x="1156857" y="553956"/>
                  </a:lnTo>
                  <a:lnTo>
                    <a:pt x="1193371" y="527456"/>
                  </a:lnTo>
                  <a:lnTo>
                    <a:pt x="1230318" y="501524"/>
                  </a:lnTo>
                  <a:lnTo>
                    <a:pt x="1267693" y="476166"/>
                  </a:lnTo>
                  <a:lnTo>
                    <a:pt x="1305487" y="451390"/>
                  </a:lnTo>
                  <a:lnTo>
                    <a:pt x="1343696" y="427200"/>
                  </a:lnTo>
                  <a:lnTo>
                    <a:pt x="1382313" y="403604"/>
                  </a:lnTo>
                  <a:lnTo>
                    <a:pt x="1421331" y="380609"/>
                  </a:lnTo>
                  <a:lnTo>
                    <a:pt x="1460744" y="358220"/>
                  </a:lnTo>
                  <a:lnTo>
                    <a:pt x="1500545" y="336444"/>
                  </a:lnTo>
                  <a:lnTo>
                    <a:pt x="1540729" y="315287"/>
                  </a:lnTo>
                  <a:lnTo>
                    <a:pt x="1581288" y="294756"/>
                  </a:lnTo>
                  <a:lnTo>
                    <a:pt x="1622216" y="274857"/>
                  </a:lnTo>
                  <a:lnTo>
                    <a:pt x="1663507" y="255597"/>
                  </a:lnTo>
                  <a:lnTo>
                    <a:pt x="1705154" y="236982"/>
                  </a:lnTo>
                  <a:lnTo>
                    <a:pt x="1747152" y="219018"/>
                  </a:lnTo>
                  <a:lnTo>
                    <a:pt x="1789493" y="201713"/>
                  </a:lnTo>
                  <a:lnTo>
                    <a:pt x="1832171" y="185071"/>
                  </a:lnTo>
                  <a:lnTo>
                    <a:pt x="1875179" y="169100"/>
                  </a:lnTo>
                  <a:lnTo>
                    <a:pt x="1918512" y="153807"/>
                  </a:lnTo>
                  <a:lnTo>
                    <a:pt x="1962163" y="139196"/>
                  </a:lnTo>
                  <a:lnTo>
                    <a:pt x="2006126" y="125276"/>
                  </a:lnTo>
                  <a:lnTo>
                    <a:pt x="2050393" y="112052"/>
                  </a:lnTo>
                  <a:lnTo>
                    <a:pt x="2094959" y="99531"/>
                  </a:lnTo>
                  <a:lnTo>
                    <a:pt x="2139818" y="87719"/>
                  </a:lnTo>
                  <a:lnTo>
                    <a:pt x="2184962" y="76622"/>
                  </a:lnTo>
                  <a:lnTo>
                    <a:pt x="2230385" y="66248"/>
                  </a:lnTo>
                  <a:lnTo>
                    <a:pt x="2276082" y="56602"/>
                  </a:lnTo>
                  <a:lnTo>
                    <a:pt x="2322045" y="47690"/>
                  </a:lnTo>
                  <a:lnTo>
                    <a:pt x="2368268" y="39520"/>
                  </a:lnTo>
                  <a:lnTo>
                    <a:pt x="2414746" y="32098"/>
                  </a:lnTo>
                  <a:lnTo>
                    <a:pt x="2461470" y="25430"/>
                  </a:lnTo>
                  <a:lnTo>
                    <a:pt x="2508435" y="19522"/>
                  </a:lnTo>
                  <a:lnTo>
                    <a:pt x="2555635" y="14381"/>
                  </a:lnTo>
                  <a:lnTo>
                    <a:pt x="2603063" y="10013"/>
                  </a:lnTo>
                  <a:lnTo>
                    <a:pt x="2650713" y="6425"/>
                  </a:lnTo>
                  <a:lnTo>
                    <a:pt x="2698577" y="3624"/>
                  </a:lnTo>
                  <a:lnTo>
                    <a:pt x="2746651" y="1615"/>
                  </a:lnTo>
                  <a:lnTo>
                    <a:pt x="2794927" y="404"/>
                  </a:lnTo>
                  <a:lnTo>
                    <a:pt x="2843399" y="0"/>
                  </a:lnTo>
                  <a:lnTo>
                    <a:pt x="2893626" y="443"/>
                  </a:lnTo>
                  <a:lnTo>
                    <a:pt x="2943751" y="1769"/>
                  </a:lnTo>
                  <a:lnTo>
                    <a:pt x="2993764" y="3974"/>
                  </a:lnTo>
                  <a:lnTo>
                    <a:pt x="3043653" y="7054"/>
                  </a:lnTo>
                  <a:lnTo>
                    <a:pt x="3093409" y="11004"/>
                  </a:lnTo>
                  <a:lnTo>
                    <a:pt x="3143022" y="15820"/>
                  </a:lnTo>
                  <a:lnTo>
                    <a:pt x="3192479" y="21498"/>
                  </a:lnTo>
                  <a:lnTo>
                    <a:pt x="3224149" y="25697"/>
                  </a:lnTo>
                  <a:lnTo>
                    <a:pt x="3224149" y="5143492"/>
                  </a:lnTo>
                  <a:close/>
                </a:path>
              </a:pathLst>
            </a:custGeom>
            <a:solidFill>
              <a:srgbClr val="FFF159">
                <a:alpha val="4549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8" name="Google Shape;408;p12"/>
          <p:cNvSpPr txBox="1"/>
          <p:nvPr>
            <p:ph type="title"/>
          </p:nvPr>
        </p:nvSpPr>
        <p:spPr>
          <a:xfrm>
            <a:off x="1339175" y="1736012"/>
            <a:ext cx="2778760" cy="11214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7145" rtl="0" algn="l">
              <a:lnSpc>
                <a:spcPct val="1174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500">
                <a:solidFill>
                  <a:srgbClr val="0084FF"/>
                </a:solidFill>
              </a:rPr>
              <a:t>MUCHAS</a:t>
            </a:r>
            <a:endParaRPr sz="2500"/>
          </a:p>
          <a:p>
            <a:pPr indent="0" lvl="0" marL="12700" rtl="0" algn="l">
              <a:lnSpc>
                <a:spcPct val="11864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800">
                <a:solidFill>
                  <a:srgbClr val="2F3578"/>
                </a:solidFill>
              </a:rPr>
              <a:t>GRACIAS!</a:t>
            </a:r>
            <a:endParaRPr sz="4800"/>
          </a:p>
        </p:txBody>
      </p:sp>
      <p:grpSp>
        <p:nvGrpSpPr>
          <p:cNvPr id="409" name="Google Shape;409;p12"/>
          <p:cNvGrpSpPr/>
          <p:nvPr/>
        </p:nvGrpSpPr>
        <p:grpSpPr>
          <a:xfrm>
            <a:off x="0" y="1802586"/>
            <a:ext cx="6145060" cy="2908105"/>
            <a:chOff x="0" y="1802650"/>
            <a:chExt cx="6145060" cy="2769360"/>
          </a:xfrm>
        </p:grpSpPr>
        <p:sp>
          <p:nvSpPr>
            <p:cNvPr id="410" name="Google Shape;410;p12"/>
            <p:cNvSpPr/>
            <p:nvPr/>
          </p:nvSpPr>
          <p:spPr>
            <a:xfrm>
              <a:off x="1122225" y="1802650"/>
              <a:ext cx="0" cy="1023619"/>
            </a:xfrm>
            <a:custGeom>
              <a:rect b="b" l="l" r="r" t="t"/>
              <a:pathLst>
                <a:path extrusionOk="0" h="1023619" w="120000">
                  <a:moveTo>
                    <a:pt x="0" y="0"/>
                  </a:moveTo>
                  <a:lnTo>
                    <a:pt x="0" y="1023299"/>
                  </a:lnTo>
                </a:path>
              </a:pathLst>
            </a:custGeom>
            <a:noFill/>
            <a:ln cap="flat" cmpd="sng" w="76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11" name="Google Shape;411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6549" y="1820112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2" name="Google Shape;412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7949" y="18134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3" name="Google Shape;413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9349" y="18134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4" name="Google Shape;414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0749" y="18134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5" name="Google Shape;415;p12"/>
            <p:cNvSpPr/>
            <p:nvPr/>
          </p:nvSpPr>
          <p:spPr>
            <a:xfrm>
              <a:off x="0" y="1813899"/>
              <a:ext cx="29209" cy="65405"/>
            </a:xfrm>
            <a:custGeom>
              <a:rect b="b" l="l" r="r" t="t"/>
              <a:pathLst>
                <a:path extrusionOk="0" h="65405" w="29209">
                  <a:moveTo>
                    <a:pt x="0" y="65231"/>
                  </a:moveTo>
                  <a:lnTo>
                    <a:pt x="0" y="0"/>
                  </a:lnTo>
                  <a:lnTo>
                    <a:pt x="1976" y="195"/>
                  </a:lnTo>
                  <a:lnTo>
                    <a:pt x="28749" y="32849"/>
                  </a:lnTo>
                  <a:lnTo>
                    <a:pt x="26133" y="45811"/>
                  </a:lnTo>
                  <a:lnTo>
                    <a:pt x="18996" y="56396"/>
                  </a:lnTo>
                  <a:lnTo>
                    <a:pt x="8411" y="63532"/>
                  </a:lnTo>
                  <a:lnTo>
                    <a:pt x="0" y="65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16" name="Google Shape;416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7949" y="20420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417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6549" y="2048712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" name="Google Shape;418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9349" y="20420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" name="Google Shape;419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0749" y="20420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0" name="Google Shape;420;p12"/>
            <p:cNvSpPr/>
            <p:nvPr/>
          </p:nvSpPr>
          <p:spPr>
            <a:xfrm>
              <a:off x="0" y="2042499"/>
              <a:ext cx="29209" cy="65405"/>
            </a:xfrm>
            <a:custGeom>
              <a:rect b="b" l="l" r="r" t="t"/>
              <a:pathLst>
                <a:path extrusionOk="0" h="65405" w="29209">
                  <a:moveTo>
                    <a:pt x="0" y="65231"/>
                  </a:moveTo>
                  <a:lnTo>
                    <a:pt x="0" y="0"/>
                  </a:lnTo>
                  <a:lnTo>
                    <a:pt x="1976" y="195"/>
                  </a:lnTo>
                  <a:lnTo>
                    <a:pt x="28749" y="32849"/>
                  </a:lnTo>
                  <a:lnTo>
                    <a:pt x="26133" y="45811"/>
                  </a:lnTo>
                  <a:lnTo>
                    <a:pt x="18996" y="56396"/>
                  </a:lnTo>
                  <a:lnTo>
                    <a:pt x="8411" y="63532"/>
                  </a:lnTo>
                  <a:lnTo>
                    <a:pt x="0" y="65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1" name="Google Shape;421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6549" y="2277312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7949" y="22706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Google Shape;423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9349" y="22706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" name="Google Shape;424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0749" y="22706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5" name="Google Shape;425;p12"/>
            <p:cNvSpPr/>
            <p:nvPr/>
          </p:nvSpPr>
          <p:spPr>
            <a:xfrm>
              <a:off x="0" y="2271099"/>
              <a:ext cx="29209" cy="65405"/>
            </a:xfrm>
            <a:custGeom>
              <a:rect b="b" l="l" r="r" t="t"/>
              <a:pathLst>
                <a:path extrusionOk="0" h="65405" w="29209">
                  <a:moveTo>
                    <a:pt x="0" y="65231"/>
                  </a:moveTo>
                  <a:lnTo>
                    <a:pt x="0" y="0"/>
                  </a:lnTo>
                  <a:lnTo>
                    <a:pt x="1976" y="195"/>
                  </a:lnTo>
                  <a:lnTo>
                    <a:pt x="28749" y="32849"/>
                  </a:lnTo>
                  <a:lnTo>
                    <a:pt x="26133" y="45811"/>
                  </a:lnTo>
                  <a:lnTo>
                    <a:pt x="18996" y="56396"/>
                  </a:lnTo>
                  <a:lnTo>
                    <a:pt x="8411" y="63532"/>
                  </a:lnTo>
                  <a:lnTo>
                    <a:pt x="0" y="65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6" name="Google Shape;426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6549" y="2505912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7" name="Google Shape;427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7949" y="24992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8" name="Google Shape;428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9349" y="24992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" name="Google Shape;429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0749" y="24992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0" name="Google Shape;430;p12"/>
            <p:cNvSpPr/>
            <p:nvPr/>
          </p:nvSpPr>
          <p:spPr>
            <a:xfrm>
              <a:off x="0" y="2499699"/>
              <a:ext cx="29209" cy="65405"/>
            </a:xfrm>
            <a:custGeom>
              <a:rect b="b" l="l" r="r" t="t"/>
              <a:pathLst>
                <a:path extrusionOk="0" h="65405" w="29209">
                  <a:moveTo>
                    <a:pt x="0" y="65231"/>
                  </a:moveTo>
                  <a:lnTo>
                    <a:pt x="0" y="0"/>
                  </a:lnTo>
                  <a:lnTo>
                    <a:pt x="1976" y="195"/>
                  </a:lnTo>
                  <a:lnTo>
                    <a:pt x="28749" y="32849"/>
                  </a:lnTo>
                  <a:lnTo>
                    <a:pt x="26133" y="45811"/>
                  </a:lnTo>
                  <a:lnTo>
                    <a:pt x="18996" y="56396"/>
                  </a:lnTo>
                  <a:lnTo>
                    <a:pt x="8411" y="63532"/>
                  </a:lnTo>
                  <a:lnTo>
                    <a:pt x="0" y="65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1" name="Google Shape;431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6549" y="2734512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7949" y="27278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" name="Google Shape;433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9349" y="27278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4" name="Google Shape;434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0749" y="27278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5" name="Google Shape;435;p12"/>
            <p:cNvSpPr/>
            <p:nvPr/>
          </p:nvSpPr>
          <p:spPr>
            <a:xfrm>
              <a:off x="0" y="2728299"/>
              <a:ext cx="29209" cy="65405"/>
            </a:xfrm>
            <a:custGeom>
              <a:rect b="b" l="l" r="r" t="t"/>
              <a:pathLst>
                <a:path extrusionOk="0" h="65405" w="29209">
                  <a:moveTo>
                    <a:pt x="0" y="65231"/>
                  </a:moveTo>
                  <a:lnTo>
                    <a:pt x="0" y="0"/>
                  </a:lnTo>
                  <a:lnTo>
                    <a:pt x="1976" y="195"/>
                  </a:lnTo>
                  <a:lnTo>
                    <a:pt x="28749" y="32849"/>
                  </a:lnTo>
                  <a:lnTo>
                    <a:pt x="26133" y="45811"/>
                  </a:lnTo>
                  <a:lnTo>
                    <a:pt x="18996" y="56396"/>
                  </a:lnTo>
                  <a:lnTo>
                    <a:pt x="8411" y="63532"/>
                  </a:lnTo>
                  <a:lnTo>
                    <a:pt x="0" y="65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2"/>
            <p:cNvSpPr/>
            <p:nvPr/>
          </p:nvSpPr>
          <p:spPr>
            <a:xfrm>
              <a:off x="5400840" y="1976665"/>
              <a:ext cx="744220" cy="1601470"/>
            </a:xfrm>
            <a:custGeom>
              <a:rect b="b" l="l" r="r" t="t"/>
              <a:pathLst>
                <a:path extrusionOk="0" h="1601470" w="744220">
                  <a:moveTo>
                    <a:pt x="50495" y="1564449"/>
                  </a:moveTo>
                  <a:lnTo>
                    <a:pt x="47828" y="1558036"/>
                  </a:lnTo>
                  <a:lnTo>
                    <a:pt x="38366" y="1548561"/>
                  </a:lnTo>
                  <a:lnTo>
                    <a:pt x="31940" y="1545907"/>
                  </a:lnTo>
                  <a:lnTo>
                    <a:pt x="25247" y="1545907"/>
                  </a:lnTo>
                  <a:lnTo>
                    <a:pt x="15417" y="1547888"/>
                  </a:lnTo>
                  <a:lnTo>
                    <a:pt x="7391" y="1553298"/>
                  </a:lnTo>
                  <a:lnTo>
                    <a:pt x="1981" y="1561325"/>
                  </a:lnTo>
                  <a:lnTo>
                    <a:pt x="0" y="1571155"/>
                  </a:lnTo>
                  <a:lnTo>
                    <a:pt x="1981" y="1580972"/>
                  </a:lnTo>
                  <a:lnTo>
                    <a:pt x="7391" y="1588998"/>
                  </a:lnTo>
                  <a:lnTo>
                    <a:pt x="15417" y="1594408"/>
                  </a:lnTo>
                  <a:lnTo>
                    <a:pt x="25247" y="1596390"/>
                  </a:lnTo>
                  <a:lnTo>
                    <a:pt x="35064" y="1594408"/>
                  </a:lnTo>
                  <a:lnTo>
                    <a:pt x="43091" y="1588998"/>
                  </a:lnTo>
                  <a:lnTo>
                    <a:pt x="48501" y="1580972"/>
                  </a:lnTo>
                  <a:lnTo>
                    <a:pt x="50495" y="1571155"/>
                  </a:lnTo>
                  <a:lnTo>
                    <a:pt x="50495" y="1564449"/>
                  </a:lnTo>
                  <a:close/>
                </a:path>
                <a:path extrusionOk="0" h="1601470" w="744220">
                  <a:moveTo>
                    <a:pt x="50495" y="1391145"/>
                  </a:moveTo>
                  <a:lnTo>
                    <a:pt x="47828" y="1384731"/>
                  </a:lnTo>
                  <a:lnTo>
                    <a:pt x="38366" y="1375257"/>
                  </a:lnTo>
                  <a:lnTo>
                    <a:pt x="31940" y="1372603"/>
                  </a:lnTo>
                  <a:lnTo>
                    <a:pt x="25247" y="1372603"/>
                  </a:lnTo>
                  <a:lnTo>
                    <a:pt x="15417" y="1374584"/>
                  </a:lnTo>
                  <a:lnTo>
                    <a:pt x="7391" y="1379994"/>
                  </a:lnTo>
                  <a:lnTo>
                    <a:pt x="1981" y="1388021"/>
                  </a:lnTo>
                  <a:lnTo>
                    <a:pt x="0" y="1397850"/>
                  </a:lnTo>
                  <a:lnTo>
                    <a:pt x="1981" y="1407668"/>
                  </a:lnTo>
                  <a:lnTo>
                    <a:pt x="7391" y="1415694"/>
                  </a:lnTo>
                  <a:lnTo>
                    <a:pt x="15417" y="1421104"/>
                  </a:lnTo>
                  <a:lnTo>
                    <a:pt x="25247" y="1423085"/>
                  </a:lnTo>
                  <a:lnTo>
                    <a:pt x="35064" y="1421104"/>
                  </a:lnTo>
                  <a:lnTo>
                    <a:pt x="43091" y="1415694"/>
                  </a:lnTo>
                  <a:lnTo>
                    <a:pt x="48501" y="1407668"/>
                  </a:lnTo>
                  <a:lnTo>
                    <a:pt x="50495" y="1397850"/>
                  </a:lnTo>
                  <a:lnTo>
                    <a:pt x="50495" y="1391145"/>
                  </a:lnTo>
                  <a:close/>
                </a:path>
                <a:path extrusionOk="0" h="1601470" w="744220">
                  <a:moveTo>
                    <a:pt x="50495" y="1217853"/>
                  </a:moveTo>
                  <a:lnTo>
                    <a:pt x="47828" y="1211427"/>
                  </a:lnTo>
                  <a:lnTo>
                    <a:pt x="38366" y="1201953"/>
                  </a:lnTo>
                  <a:lnTo>
                    <a:pt x="31940" y="1199299"/>
                  </a:lnTo>
                  <a:lnTo>
                    <a:pt x="25247" y="1199299"/>
                  </a:lnTo>
                  <a:lnTo>
                    <a:pt x="15417" y="1201280"/>
                  </a:lnTo>
                  <a:lnTo>
                    <a:pt x="7391" y="1206690"/>
                  </a:lnTo>
                  <a:lnTo>
                    <a:pt x="1981" y="1214716"/>
                  </a:lnTo>
                  <a:lnTo>
                    <a:pt x="0" y="1224546"/>
                  </a:lnTo>
                  <a:lnTo>
                    <a:pt x="1981" y="1234363"/>
                  </a:lnTo>
                  <a:lnTo>
                    <a:pt x="7391" y="1242390"/>
                  </a:lnTo>
                  <a:lnTo>
                    <a:pt x="15417" y="1247800"/>
                  </a:lnTo>
                  <a:lnTo>
                    <a:pt x="25247" y="1249794"/>
                  </a:lnTo>
                  <a:lnTo>
                    <a:pt x="35064" y="1247800"/>
                  </a:lnTo>
                  <a:lnTo>
                    <a:pt x="43091" y="1242390"/>
                  </a:lnTo>
                  <a:lnTo>
                    <a:pt x="48501" y="1234363"/>
                  </a:lnTo>
                  <a:lnTo>
                    <a:pt x="50495" y="1224546"/>
                  </a:lnTo>
                  <a:lnTo>
                    <a:pt x="50495" y="1217853"/>
                  </a:lnTo>
                  <a:close/>
                </a:path>
                <a:path extrusionOk="0" h="1601470" w="744220">
                  <a:moveTo>
                    <a:pt x="50495" y="1044549"/>
                  </a:moveTo>
                  <a:lnTo>
                    <a:pt x="47828" y="1038123"/>
                  </a:lnTo>
                  <a:lnTo>
                    <a:pt x="38366" y="1028649"/>
                  </a:lnTo>
                  <a:lnTo>
                    <a:pt x="31940" y="1025994"/>
                  </a:lnTo>
                  <a:lnTo>
                    <a:pt x="25247" y="1025994"/>
                  </a:lnTo>
                  <a:lnTo>
                    <a:pt x="15417" y="1027976"/>
                  </a:lnTo>
                  <a:lnTo>
                    <a:pt x="7391" y="1033386"/>
                  </a:lnTo>
                  <a:lnTo>
                    <a:pt x="1981" y="1041412"/>
                  </a:lnTo>
                  <a:lnTo>
                    <a:pt x="0" y="1051242"/>
                  </a:lnTo>
                  <a:lnTo>
                    <a:pt x="1981" y="1061072"/>
                  </a:lnTo>
                  <a:lnTo>
                    <a:pt x="7391" y="1069086"/>
                  </a:lnTo>
                  <a:lnTo>
                    <a:pt x="15417" y="1074496"/>
                  </a:lnTo>
                  <a:lnTo>
                    <a:pt x="25247" y="1076490"/>
                  </a:lnTo>
                  <a:lnTo>
                    <a:pt x="35064" y="1074496"/>
                  </a:lnTo>
                  <a:lnTo>
                    <a:pt x="43091" y="1069086"/>
                  </a:lnTo>
                  <a:lnTo>
                    <a:pt x="48501" y="1061072"/>
                  </a:lnTo>
                  <a:lnTo>
                    <a:pt x="50495" y="1051242"/>
                  </a:lnTo>
                  <a:lnTo>
                    <a:pt x="50495" y="1044549"/>
                  </a:lnTo>
                  <a:close/>
                </a:path>
                <a:path extrusionOk="0" h="1601470" w="744220">
                  <a:moveTo>
                    <a:pt x="50495" y="871245"/>
                  </a:moveTo>
                  <a:lnTo>
                    <a:pt x="47828" y="864819"/>
                  </a:lnTo>
                  <a:lnTo>
                    <a:pt x="38366" y="855345"/>
                  </a:lnTo>
                  <a:lnTo>
                    <a:pt x="31940" y="852690"/>
                  </a:lnTo>
                  <a:lnTo>
                    <a:pt x="25247" y="852690"/>
                  </a:lnTo>
                  <a:lnTo>
                    <a:pt x="15417" y="854671"/>
                  </a:lnTo>
                  <a:lnTo>
                    <a:pt x="7391" y="860082"/>
                  </a:lnTo>
                  <a:lnTo>
                    <a:pt x="1981" y="868108"/>
                  </a:lnTo>
                  <a:lnTo>
                    <a:pt x="0" y="877938"/>
                  </a:lnTo>
                  <a:lnTo>
                    <a:pt x="1981" y="887768"/>
                  </a:lnTo>
                  <a:lnTo>
                    <a:pt x="7391" y="895781"/>
                  </a:lnTo>
                  <a:lnTo>
                    <a:pt x="15417" y="901192"/>
                  </a:lnTo>
                  <a:lnTo>
                    <a:pt x="25247" y="903185"/>
                  </a:lnTo>
                  <a:lnTo>
                    <a:pt x="35064" y="901192"/>
                  </a:lnTo>
                  <a:lnTo>
                    <a:pt x="43091" y="895781"/>
                  </a:lnTo>
                  <a:lnTo>
                    <a:pt x="48501" y="887768"/>
                  </a:lnTo>
                  <a:lnTo>
                    <a:pt x="50495" y="877938"/>
                  </a:lnTo>
                  <a:lnTo>
                    <a:pt x="50495" y="871245"/>
                  </a:lnTo>
                  <a:close/>
                </a:path>
                <a:path extrusionOk="0" h="1601470" w="744220">
                  <a:moveTo>
                    <a:pt x="50495" y="711771"/>
                  </a:moveTo>
                  <a:lnTo>
                    <a:pt x="47828" y="705345"/>
                  </a:lnTo>
                  <a:lnTo>
                    <a:pt x="38366" y="695871"/>
                  </a:lnTo>
                  <a:lnTo>
                    <a:pt x="31940" y="693216"/>
                  </a:lnTo>
                  <a:lnTo>
                    <a:pt x="25247" y="693216"/>
                  </a:lnTo>
                  <a:lnTo>
                    <a:pt x="15417" y="695198"/>
                  </a:lnTo>
                  <a:lnTo>
                    <a:pt x="7391" y="700608"/>
                  </a:lnTo>
                  <a:lnTo>
                    <a:pt x="1981" y="708634"/>
                  </a:lnTo>
                  <a:lnTo>
                    <a:pt x="0" y="718464"/>
                  </a:lnTo>
                  <a:lnTo>
                    <a:pt x="1981" y="728281"/>
                  </a:lnTo>
                  <a:lnTo>
                    <a:pt x="7391" y="736307"/>
                  </a:lnTo>
                  <a:lnTo>
                    <a:pt x="15417" y="741718"/>
                  </a:lnTo>
                  <a:lnTo>
                    <a:pt x="25247" y="743712"/>
                  </a:lnTo>
                  <a:lnTo>
                    <a:pt x="35064" y="741718"/>
                  </a:lnTo>
                  <a:lnTo>
                    <a:pt x="43091" y="736307"/>
                  </a:lnTo>
                  <a:lnTo>
                    <a:pt x="48501" y="728281"/>
                  </a:lnTo>
                  <a:lnTo>
                    <a:pt x="50495" y="718464"/>
                  </a:lnTo>
                  <a:lnTo>
                    <a:pt x="50495" y="711771"/>
                  </a:lnTo>
                  <a:close/>
                </a:path>
                <a:path extrusionOk="0" h="1601470" w="744220">
                  <a:moveTo>
                    <a:pt x="50495" y="538467"/>
                  </a:moveTo>
                  <a:lnTo>
                    <a:pt x="47828" y="532041"/>
                  </a:lnTo>
                  <a:lnTo>
                    <a:pt x="38366" y="522566"/>
                  </a:lnTo>
                  <a:lnTo>
                    <a:pt x="31940" y="519912"/>
                  </a:lnTo>
                  <a:lnTo>
                    <a:pt x="25247" y="519912"/>
                  </a:lnTo>
                  <a:lnTo>
                    <a:pt x="15417" y="521893"/>
                  </a:lnTo>
                  <a:lnTo>
                    <a:pt x="7391" y="527304"/>
                  </a:lnTo>
                  <a:lnTo>
                    <a:pt x="1981" y="535330"/>
                  </a:lnTo>
                  <a:lnTo>
                    <a:pt x="0" y="545160"/>
                  </a:lnTo>
                  <a:lnTo>
                    <a:pt x="1981" y="554990"/>
                  </a:lnTo>
                  <a:lnTo>
                    <a:pt x="7391" y="563003"/>
                  </a:lnTo>
                  <a:lnTo>
                    <a:pt x="15417" y="568413"/>
                  </a:lnTo>
                  <a:lnTo>
                    <a:pt x="25247" y="570407"/>
                  </a:lnTo>
                  <a:lnTo>
                    <a:pt x="35064" y="568413"/>
                  </a:lnTo>
                  <a:lnTo>
                    <a:pt x="43091" y="563003"/>
                  </a:lnTo>
                  <a:lnTo>
                    <a:pt x="48501" y="554990"/>
                  </a:lnTo>
                  <a:lnTo>
                    <a:pt x="50495" y="545160"/>
                  </a:lnTo>
                  <a:lnTo>
                    <a:pt x="50495" y="538467"/>
                  </a:lnTo>
                  <a:close/>
                </a:path>
                <a:path extrusionOk="0" h="1601470" w="744220">
                  <a:moveTo>
                    <a:pt x="50495" y="365163"/>
                  </a:moveTo>
                  <a:lnTo>
                    <a:pt x="47828" y="358736"/>
                  </a:lnTo>
                  <a:lnTo>
                    <a:pt x="38366" y="349262"/>
                  </a:lnTo>
                  <a:lnTo>
                    <a:pt x="31940" y="346608"/>
                  </a:lnTo>
                  <a:lnTo>
                    <a:pt x="25247" y="346608"/>
                  </a:lnTo>
                  <a:lnTo>
                    <a:pt x="15417" y="348589"/>
                  </a:lnTo>
                  <a:lnTo>
                    <a:pt x="7391" y="353999"/>
                  </a:lnTo>
                  <a:lnTo>
                    <a:pt x="1981" y="362026"/>
                  </a:lnTo>
                  <a:lnTo>
                    <a:pt x="0" y="371856"/>
                  </a:lnTo>
                  <a:lnTo>
                    <a:pt x="1981" y="381685"/>
                  </a:lnTo>
                  <a:lnTo>
                    <a:pt x="7391" y="389699"/>
                  </a:lnTo>
                  <a:lnTo>
                    <a:pt x="15417" y="395109"/>
                  </a:lnTo>
                  <a:lnTo>
                    <a:pt x="25247" y="397103"/>
                  </a:lnTo>
                  <a:lnTo>
                    <a:pt x="35064" y="395109"/>
                  </a:lnTo>
                  <a:lnTo>
                    <a:pt x="43091" y="389699"/>
                  </a:lnTo>
                  <a:lnTo>
                    <a:pt x="48501" y="381685"/>
                  </a:lnTo>
                  <a:lnTo>
                    <a:pt x="50495" y="371856"/>
                  </a:lnTo>
                  <a:lnTo>
                    <a:pt x="50495" y="365163"/>
                  </a:lnTo>
                  <a:close/>
                </a:path>
                <a:path extrusionOk="0" h="1601470" w="744220">
                  <a:moveTo>
                    <a:pt x="50495" y="191858"/>
                  </a:moveTo>
                  <a:lnTo>
                    <a:pt x="47828" y="185432"/>
                  </a:lnTo>
                  <a:lnTo>
                    <a:pt x="38366" y="175958"/>
                  </a:lnTo>
                  <a:lnTo>
                    <a:pt x="31940" y="173304"/>
                  </a:lnTo>
                  <a:lnTo>
                    <a:pt x="25247" y="173304"/>
                  </a:lnTo>
                  <a:lnTo>
                    <a:pt x="15417" y="175285"/>
                  </a:lnTo>
                  <a:lnTo>
                    <a:pt x="7391" y="180695"/>
                  </a:lnTo>
                  <a:lnTo>
                    <a:pt x="1981" y="188722"/>
                  </a:lnTo>
                  <a:lnTo>
                    <a:pt x="0" y="198551"/>
                  </a:lnTo>
                  <a:lnTo>
                    <a:pt x="1981" y="208381"/>
                  </a:lnTo>
                  <a:lnTo>
                    <a:pt x="7391" y="216395"/>
                  </a:lnTo>
                  <a:lnTo>
                    <a:pt x="15417" y="221805"/>
                  </a:lnTo>
                  <a:lnTo>
                    <a:pt x="25247" y="223799"/>
                  </a:lnTo>
                  <a:lnTo>
                    <a:pt x="35064" y="221805"/>
                  </a:lnTo>
                  <a:lnTo>
                    <a:pt x="43091" y="216395"/>
                  </a:lnTo>
                  <a:lnTo>
                    <a:pt x="48501" y="208381"/>
                  </a:lnTo>
                  <a:lnTo>
                    <a:pt x="50495" y="198551"/>
                  </a:lnTo>
                  <a:lnTo>
                    <a:pt x="50495" y="191858"/>
                  </a:lnTo>
                  <a:close/>
                </a:path>
                <a:path extrusionOk="0" h="1601470" w="744220">
                  <a:moveTo>
                    <a:pt x="50495" y="18554"/>
                  </a:moveTo>
                  <a:lnTo>
                    <a:pt x="47828" y="12128"/>
                  </a:lnTo>
                  <a:lnTo>
                    <a:pt x="38366" y="2667"/>
                  </a:lnTo>
                  <a:lnTo>
                    <a:pt x="31940" y="0"/>
                  </a:lnTo>
                  <a:lnTo>
                    <a:pt x="25247" y="0"/>
                  </a:lnTo>
                  <a:lnTo>
                    <a:pt x="15417" y="1981"/>
                  </a:lnTo>
                  <a:lnTo>
                    <a:pt x="7391" y="7391"/>
                  </a:lnTo>
                  <a:lnTo>
                    <a:pt x="1981" y="15417"/>
                  </a:lnTo>
                  <a:lnTo>
                    <a:pt x="0" y="25247"/>
                  </a:lnTo>
                  <a:lnTo>
                    <a:pt x="1981" y="35077"/>
                  </a:lnTo>
                  <a:lnTo>
                    <a:pt x="7391" y="43091"/>
                  </a:lnTo>
                  <a:lnTo>
                    <a:pt x="15417" y="48501"/>
                  </a:lnTo>
                  <a:lnTo>
                    <a:pt x="25247" y="50495"/>
                  </a:lnTo>
                  <a:lnTo>
                    <a:pt x="35064" y="48501"/>
                  </a:lnTo>
                  <a:lnTo>
                    <a:pt x="43091" y="43091"/>
                  </a:lnTo>
                  <a:lnTo>
                    <a:pt x="48501" y="35077"/>
                  </a:lnTo>
                  <a:lnTo>
                    <a:pt x="50495" y="25247"/>
                  </a:lnTo>
                  <a:lnTo>
                    <a:pt x="50495" y="18554"/>
                  </a:lnTo>
                  <a:close/>
                </a:path>
                <a:path extrusionOk="0" h="1601470" w="744220">
                  <a:moveTo>
                    <a:pt x="223799" y="1564449"/>
                  </a:moveTo>
                  <a:lnTo>
                    <a:pt x="221132" y="1558036"/>
                  </a:lnTo>
                  <a:lnTo>
                    <a:pt x="211670" y="1548561"/>
                  </a:lnTo>
                  <a:lnTo>
                    <a:pt x="205244" y="1545907"/>
                  </a:lnTo>
                  <a:lnTo>
                    <a:pt x="198551" y="1545907"/>
                  </a:lnTo>
                  <a:lnTo>
                    <a:pt x="188722" y="1547888"/>
                  </a:lnTo>
                  <a:lnTo>
                    <a:pt x="180695" y="1553298"/>
                  </a:lnTo>
                  <a:lnTo>
                    <a:pt x="175285" y="1561325"/>
                  </a:lnTo>
                  <a:lnTo>
                    <a:pt x="173304" y="1571155"/>
                  </a:lnTo>
                  <a:lnTo>
                    <a:pt x="175285" y="1580972"/>
                  </a:lnTo>
                  <a:lnTo>
                    <a:pt x="180695" y="1588998"/>
                  </a:lnTo>
                  <a:lnTo>
                    <a:pt x="188722" y="1594408"/>
                  </a:lnTo>
                  <a:lnTo>
                    <a:pt x="198551" y="1596390"/>
                  </a:lnTo>
                  <a:lnTo>
                    <a:pt x="208368" y="1594408"/>
                  </a:lnTo>
                  <a:lnTo>
                    <a:pt x="216395" y="1588998"/>
                  </a:lnTo>
                  <a:lnTo>
                    <a:pt x="221805" y="1580972"/>
                  </a:lnTo>
                  <a:lnTo>
                    <a:pt x="223799" y="1571155"/>
                  </a:lnTo>
                  <a:lnTo>
                    <a:pt x="223799" y="1564449"/>
                  </a:lnTo>
                  <a:close/>
                </a:path>
                <a:path extrusionOk="0" h="1601470" w="744220">
                  <a:moveTo>
                    <a:pt x="223799" y="1391145"/>
                  </a:moveTo>
                  <a:lnTo>
                    <a:pt x="221132" y="1384731"/>
                  </a:lnTo>
                  <a:lnTo>
                    <a:pt x="211670" y="1375257"/>
                  </a:lnTo>
                  <a:lnTo>
                    <a:pt x="205244" y="1372603"/>
                  </a:lnTo>
                  <a:lnTo>
                    <a:pt x="198551" y="1372603"/>
                  </a:lnTo>
                  <a:lnTo>
                    <a:pt x="188722" y="1374584"/>
                  </a:lnTo>
                  <a:lnTo>
                    <a:pt x="180695" y="1379994"/>
                  </a:lnTo>
                  <a:lnTo>
                    <a:pt x="175285" y="1388021"/>
                  </a:lnTo>
                  <a:lnTo>
                    <a:pt x="173304" y="1397850"/>
                  </a:lnTo>
                  <a:lnTo>
                    <a:pt x="175285" y="1407668"/>
                  </a:lnTo>
                  <a:lnTo>
                    <a:pt x="180695" y="1415694"/>
                  </a:lnTo>
                  <a:lnTo>
                    <a:pt x="188722" y="1421104"/>
                  </a:lnTo>
                  <a:lnTo>
                    <a:pt x="198551" y="1423085"/>
                  </a:lnTo>
                  <a:lnTo>
                    <a:pt x="208368" y="1421104"/>
                  </a:lnTo>
                  <a:lnTo>
                    <a:pt x="216395" y="1415694"/>
                  </a:lnTo>
                  <a:lnTo>
                    <a:pt x="221805" y="1407668"/>
                  </a:lnTo>
                  <a:lnTo>
                    <a:pt x="223799" y="1397850"/>
                  </a:lnTo>
                  <a:lnTo>
                    <a:pt x="223799" y="1391145"/>
                  </a:lnTo>
                  <a:close/>
                </a:path>
                <a:path extrusionOk="0" h="1601470" w="744220">
                  <a:moveTo>
                    <a:pt x="223799" y="1217853"/>
                  </a:moveTo>
                  <a:lnTo>
                    <a:pt x="221132" y="1211427"/>
                  </a:lnTo>
                  <a:lnTo>
                    <a:pt x="211670" y="1201953"/>
                  </a:lnTo>
                  <a:lnTo>
                    <a:pt x="205244" y="1199299"/>
                  </a:lnTo>
                  <a:lnTo>
                    <a:pt x="198551" y="1199299"/>
                  </a:lnTo>
                  <a:lnTo>
                    <a:pt x="188722" y="1201280"/>
                  </a:lnTo>
                  <a:lnTo>
                    <a:pt x="180695" y="1206690"/>
                  </a:lnTo>
                  <a:lnTo>
                    <a:pt x="175285" y="1214716"/>
                  </a:lnTo>
                  <a:lnTo>
                    <a:pt x="173304" y="1224546"/>
                  </a:lnTo>
                  <a:lnTo>
                    <a:pt x="175285" y="1234363"/>
                  </a:lnTo>
                  <a:lnTo>
                    <a:pt x="180695" y="1242390"/>
                  </a:lnTo>
                  <a:lnTo>
                    <a:pt x="188722" y="1247800"/>
                  </a:lnTo>
                  <a:lnTo>
                    <a:pt x="198551" y="1249794"/>
                  </a:lnTo>
                  <a:lnTo>
                    <a:pt x="208368" y="1247800"/>
                  </a:lnTo>
                  <a:lnTo>
                    <a:pt x="216395" y="1242390"/>
                  </a:lnTo>
                  <a:lnTo>
                    <a:pt x="221805" y="1234363"/>
                  </a:lnTo>
                  <a:lnTo>
                    <a:pt x="223799" y="1224546"/>
                  </a:lnTo>
                  <a:lnTo>
                    <a:pt x="223799" y="1217853"/>
                  </a:lnTo>
                  <a:close/>
                </a:path>
                <a:path extrusionOk="0" h="1601470" w="744220">
                  <a:moveTo>
                    <a:pt x="223799" y="1044549"/>
                  </a:moveTo>
                  <a:lnTo>
                    <a:pt x="221132" y="1038123"/>
                  </a:lnTo>
                  <a:lnTo>
                    <a:pt x="211670" y="1028649"/>
                  </a:lnTo>
                  <a:lnTo>
                    <a:pt x="205244" y="1025994"/>
                  </a:lnTo>
                  <a:lnTo>
                    <a:pt x="198551" y="1025994"/>
                  </a:lnTo>
                  <a:lnTo>
                    <a:pt x="188722" y="1027976"/>
                  </a:lnTo>
                  <a:lnTo>
                    <a:pt x="180695" y="1033386"/>
                  </a:lnTo>
                  <a:lnTo>
                    <a:pt x="175285" y="1041412"/>
                  </a:lnTo>
                  <a:lnTo>
                    <a:pt x="173304" y="1051242"/>
                  </a:lnTo>
                  <a:lnTo>
                    <a:pt x="175285" y="1061072"/>
                  </a:lnTo>
                  <a:lnTo>
                    <a:pt x="180695" y="1069086"/>
                  </a:lnTo>
                  <a:lnTo>
                    <a:pt x="188722" y="1074496"/>
                  </a:lnTo>
                  <a:lnTo>
                    <a:pt x="198551" y="1076490"/>
                  </a:lnTo>
                  <a:lnTo>
                    <a:pt x="208368" y="1074496"/>
                  </a:lnTo>
                  <a:lnTo>
                    <a:pt x="216395" y="1069086"/>
                  </a:lnTo>
                  <a:lnTo>
                    <a:pt x="221805" y="1061072"/>
                  </a:lnTo>
                  <a:lnTo>
                    <a:pt x="223799" y="1051242"/>
                  </a:lnTo>
                  <a:lnTo>
                    <a:pt x="223799" y="1044549"/>
                  </a:lnTo>
                  <a:close/>
                </a:path>
                <a:path extrusionOk="0" h="1601470" w="744220">
                  <a:moveTo>
                    <a:pt x="223799" y="871245"/>
                  </a:moveTo>
                  <a:lnTo>
                    <a:pt x="221132" y="864819"/>
                  </a:lnTo>
                  <a:lnTo>
                    <a:pt x="211670" y="855345"/>
                  </a:lnTo>
                  <a:lnTo>
                    <a:pt x="205244" y="852690"/>
                  </a:lnTo>
                  <a:lnTo>
                    <a:pt x="198551" y="852690"/>
                  </a:lnTo>
                  <a:lnTo>
                    <a:pt x="188722" y="854671"/>
                  </a:lnTo>
                  <a:lnTo>
                    <a:pt x="180695" y="860082"/>
                  </a:lnTo>
                  <a:lnTo>
                    <a:pt x="175285" y="868108"/>
                  </a:lnTo>
                  <a:lnTo>
                    <a:pt x="173304" y="877938"/>
                  </a:lnTo>
                  <a:lnTo>
                    <a:pt x="175285" y="887768"/>
                  </a:lnTo>
                  <a:lnTo>
                    <a:pt x="180695" y="895781"/>
                  </a:lnTo>
                  <a:lnTo>
                    <a:pt x="188722" y="901192"/>
                  </a:lnTo>
                  <a:lnTo>
                    <a:pt x="198551" y="903185"/>
                  </a:lnTo>
                  <a:lnTo>
                    <a:pt x="208368" y="901192"/>
                  </a:lnTo>
                  <a:lnTo>
                    <a:pt x="216395" y="895781"/>
                  </a:lnTo>
                  <a:lnTo>
                    <a:pt x="221805" y="887768"/>
                  </a:lnTo>
                  <a:lnTo>
                    <a:pt x="223799" y="877938"/>
                  </a:lnTo>
                  <a:lnTo>
                    <a:pt x="223799" y="871245"/>
                  </a:lnTo>
                  <a:close/>
                </a:path>
                <a:path extrusionOk="0" h="1601470" w="744220">
                  <a:moveTo>
                    <a:pt x="223799" y="711771"/>
                  </a:moveTo>
                  <a:lnTo>
                    <a:pt x="221132" y="705345"/>
                  </a:lnTo>
                  <a:lnTo>
                    <a:pt x="211670" y="695871"/>
                  </a:lnTo>
                  <a:lnTo>
                    <a:pt x="205244" y="693216"/>
                  </a:lnTo>
                  <a:lnTo>
                    <a:pt x="198551" y="693216"/>
                  </a:lnTo>
                  <a:lnTo>
                    <a:pt x="188722" y="695198"/>
                  </a:lnTo>
                  <a:lnTo>
                    <a:pt x="180695" y="700608"/>
                  </a:lnTo>
                  <a:lnTo>
                    <a:pt x="175285" y="708634"/>
                  </a:lnTo>
                  <a:lnTo>
                    <a:pt x="173304" y="718464"/>
                  </a:lnTo>
                  <a:lnTo>
                    <a:pt x="175285" y="728281"/>
                  </a:lnTo>
                  <a:lnTo>
                    <a:pt x="180695" y="736307"/>
                  </a:lnTo>
                  <a:lnTo>
                    <a:pt x="188722" y="741718"/>
                  </a:lnTo>
                  <a:lnTo>
                    <a:pt x="198551" y="743712"/>
                  </a:lnTo>
                  <a:lnTo>
                    <a:pt x="208368" y="741718"/>
                  </a:lnTo>
                  <a:lnTo>
                    <a:pt x="216395" y="736307"/>
                  </a:lnTo>
                  <a:lnTo>
                    <a:pt x="221805" y="728281"/>
                  </a:lnTo>
                  <a:lnTo>
                    <a:pt x="223799" y="718464"/>
                  </a:lnTo>
                  <a:lnTo>
                    <a:pt x="223799" y="711771"/>
                  </a:lnTo>
                  <a:close/>
                </a:path>
                <a:path extrusionOk="0" h="1601470" w="744220">
                  <a:moveTo>
                    <a:pt x="223799" y="538467"/>
                  </a:moveTo>
                  <a:lnTo>
                    <a:pt x="221132" y="532041"/>
                  </a:lnTo>
                  <a:lnTo>
                    <a:pt x="211670" y="522566"/>
                  </a:lnTo>
                  <a:lnTo>
                    <a:pt x="205244" y="519912"/>
                  </a:lnTo>
                  <a:lnTo>
                    <a:pt x="198551" y="519912"/>
                  </a:lnTo>
                  <a:lnTo>
                    <a:pt x="188722" y="521893"/>
                  </a:lnTo>
                  <a:lnTo>
                    <a:pt x="180695" y="527304"/>
                  </a:lnTo>
                  <a:lnTo>
                    <a:pt x="175285" y="535330"/>
                  </a:lnTo>
                  <a:lnTo>
                    <a:pt x="173304" y="545160"/>
                  </a:lnTo>
                  <a:lnTo>
                    <a:pt x="175285" y="554990"/>
                  </a:lnTo>
                  <a:lnTo>
                    <a:pt x="180695" y="563003"/>
                  </a:lnTo>
                  <a:lnTo>
                    <a:pt x="188722" y="568413"/>
                  </a:lnTo>
                  <a:lnTo>
                    <a:pt x="198551" y="570407"/>
                  </a:lnTo>
                  <a:lnTo>
                    <a:pt x="208368" y="568413"/>
                  </a:lnTo>
                  <a:lnTo>
                    <a:pt x="216395" y="563003"/>
                  </a:lnTo>
                  <a:lnTo>
                    <a:pt x="221805" y="554990"/>
                  </a:lnTo>
                  <a:lnTo>
                    <a:pt x="223799" y="545160"/>
                  </a:lnTo>
                  <a:lnTo>
                    <a:pt x="223799" y="538467"/>
                  </a:lnTo>
                  <a:close/>
                </a:path>
                <a:path extrusionOk="0" h="1601470" w="744220">
                  <a:moveTo>
                    <a:pt x="223799" y="365163"/>
                  </a:moveTo>
                  <a:lnTo>
                    <a:pt x="221132" y="358736"/>
                  </a:lnTo>
                  <a:lnTo>
                    <a:pt x="211670" y="349262"/>
                  </a:lnTo>
                  <a:lnTo>
                    <a:pt x="205244" y="346608"/>
                  </a:lnTo>
                  <a:lnTo>
                    <a:pt x="198551" y="346608"/>
                  </a:lnTo>
                  <a:lnTo>
                    <a:pt x="188722" y="348589"/>
                  </a:lnTo>
                  <a:lnTo>
                    <a:pt x="180695" y="353999"/>
                  </a:lnTo>
                  <a:lnTo>
                    <a:pt x="175285" y="362026"/>
                  </a:lnTo>
                  <a:lnTo>
                    <a:pt x="173304" y="371856"/>
                  </a:lnTo>
                  <a:lnTo>
                    <a:pt x="175285" y="381685"/>
                  </a:lnTo>
                  <a:lnTo>
                    <a:pt x="180695" y="389699"/>
                  </a:lnTo>
                  <a:lnTo>
                    <a:pt x="188722" y="395109"/>
                  </a:lnTo>
                  <a:lnTo>
                    <a:pt x="198551" y="397103"/>
                  </a:lnTo>
                  <a:lnTo>
                    <a:pt x="208368" y="395109"/>
                  </a:lnTo>
                  <a:lnTo>
                    <a:pt x="216395" y="389699"/>
                  </a:lnTo>
                  <a:lnTo>
                    <a:pt x="221805" y="381685"/>
                  </a:lnTo>
                  <a:lnTo>
                    <a:pt x="223799" y="371856"/>
                  </a:lnTo>
                  <a:lnTo>
                    <a:pt x="223799" y="365163"/>
                  </a:lnTo>
                  <a:close/>
                </a:path>
                <a:path extrusionOk="0" h="1601470" w="744220">
                  <a:moveTo>
                    <a:pt x="223799" y="191858"/>
                  </a:moveTo>
                  <a:lnTo>
                    <a:pt x="221132" y="185432"/>
                  </a:lnTo>
                  <a:lnTo>
                    <a:pt x="211670" y="175958"/>
                  </a:lnTo>
                  <a:lnTo>
                    <a:pt x="205244" y="173304"/>
                  </a:lnTo>
                  <a:lnTo>
                    <a:pt x="198551" y="173304"/>
                  </a:lnTo>
                  <a:lnTo>
                    <a:pt x="188722" y="175285"/>
                  </a:lnTo>
                  <a:lnTo>
                    <a:pt x="180695" y="180695"/>
                  </a:lnTo>
                  <a:lnTo>
                    <a:pt x="175285" y="188722"/>
                  </a:lnTo>
                  <a:lnTo>
                    <a:pt x="173304" y="198551"/>
                  </a:lnTo>
                  <a:lnTo>
                    <a:pt x="175285" y="208381"/>
                  </a:lnTo>
                  <a:lnTo>
                    <a:pt x="180695" y="216395"/>
                  </a:lnTo>
                  <a:lnTo>
                    <a:pt x="188722" y="221805"/>
                  </a:lnTo>
                  <a:lnTo>
                    <a:pt x="198551" y="223799"/>
                  </a:lnTo>
                  <a:lnTo>
                    <a:pt x="208368" y="221805"/>
                  </a:lnTo>
                  <a:lnTo>
                    <a:pt x="216395" y="216395"/>
                  </a:lnTo>
                  <a:lnTo>
                    <a:pt x="221805" y="208381"/>
                  </a:lnTo>
                  <a:lnTo>
                    <a:pt x="223799" y="198551"/>
                  </a:lnTo>
                  <a:lnTo>
                    <a:pt x="223799" y="191858"/>
                  </a:lnTo>
                  <a:close/>
                </a:path>
                <a:path extrusionOk="0" h="1601470" w="744220">
                  <a:moveTo>
                    <a:pt x="223799" y="18554"/>
                  </a:moveTo>
                  <a:lnTo>
                    <a:pt x="221132" y="12128"/>
                  </a:lnTo>
                  <a:lnTo>
                    <a:pt x="211670" y="2667"/>
                  </a:lnTo>
                  <a:lnTo>
                    <a:pt x="205244" y="0"/>
                  </a:lnTo>
                  <a:lnTo>
                    <a:pt x="198551" y="0"/>
                  </a:lnTo>
                  <a:lnTo>
                    <a:pt x="188722" y="1981"/>
                  </a:lnTo>
                  <a:lnTo>
                    <a:pt x="180695" y="7391"/>
                  </a:lnTo>
                  <a:lnTo>
                    <a:pt x="175285" y="15417"/>
                  </a:lnTo>
                  <a:lnTo>
                    <a:pt x="173304" y="25247"/>
                  </a:lnTo>
                  <a:lnTo>
                    <a:pt x="175285" y="35077"/>
                  </a:lnTo>
                  <a:lnTo>
                    <a:pt x="180695" y="43091"/>
                  </a:lnTo>
                  <a:lnTo>
                    <a:pt x="188722" y="48501"/>
                  </a:lnTo>
                  <a:lnTo>
                    <a:pt x="198551" y="50495"/>
                  </a:lnTo>
                  <a:lnTo>
                    <a:pt x="208368" y="48501"/>
                  </a:lnTo>
                  <a:lnTo>
                    <a:pt x="216395" y="43091"/>
                  </a:lnTo>
                  <a:lnTo>
                    <a:pt x="221805" y="35077"/>
                  </a:lnTo>
                  <a:lnTo>
                    <a:pt x="223799" y="25247"/>
                  </a:lnTo>
                  <a:lnTo>
                    <a:pt x="223799" y="18554"/>
                  </a:lnTo>
                  <a:close/>
                </a:path>
                <a:path extrusionOk="0" h="1601470" w="744220">
                  <a:moveTo>
                    <a:pt x="397090" y="1564449"/>
                  </a:moveTo>
                  <a:lnTo>
                    <a:pt x="394436" y="1558036"/>
                  </a:lnTo>
                  <a:lnTo>
                    <a:pt x="384962" y="1548561"/>
                  </a:lnTo>
                  <a:lnTo>
                    <a:pt x="378548" y="1545907"/>
                  </a:lnTo>
                  <a:lnTo>
                    <a:pt x="371856" y="1545907"/>
                  </a:lnTo>
                  <a:lnTo>
                    <a:pt x="362026" y="1547888"/>
                  </a:lnTo>
                  <a:lnTo>
                    <a:pt x="353999" y="1553298"/>
                  </a:lnTo>
                  <a:lnTo>
                    <a:pt x="348589" y="1561325"/>
                  </a:lnTo>
                  <a:lnTo>
                    <a:pt x="346608" y="1571155"/>
                  </a:lnTo>
                  <a:lnTo>
                    <a:pt x="348589" y="1580972"/>
                  </a:lnTo>
                  <a:lnTo>
                    <a:pt x="353999" y="1588998"/>
                  </a:lnTo>
                  <a:lnTo>
                    <a:pt x="362026" y="1594408"/>
                  </a:lnTo>
                  <a:lnTo>
                    <a:pt x="371856" y="1596390"/>
                  </a:lnTo>
                  <a:lnTo>
                    <a:pt x="381673" y="1594408"/>
                  </a:lnTo>
                  <a:lnTo>
                    <a:pt x="389699" y="1588998"/>
                  </a:lnTo>
                  <a:lnTo>
                    <a:pt x="395109" y="1580972"/>
                  </a:lnTo>
                  <a:lnTo>
                    <a:pt x="397090" y="1571155"/>
                  </a:lnTo>
                  <a:lnTo>
                    <a:pt x="397090" y="1564449"/>
                  </a:lnTo>
                  <a:close/>
                </a:path>
                <a:path extrusionOk="0" h="1601470" w="744220">
                  <a:moveTo>
                    <a:pt x="397090" y="1391145"/>
                  </a:moveTo>
                  <a:lnTo>
                    <a:pt x="394436" y="1384731"/>
                  </a:lnTo>
                  <a:lnTo>
                    <a:pt x="384962" y="1375257"/>
                  </a:lnTo>
                  <a:lnTo>
                    <a:pt x="378548" y="1372603"/>
                  </a:lnTo>
                  <a:lnTo>
                    <a:pt x="371856" y="1372603"/>
                  </a:lnTo>
                  <a:lnTo>
                    <a:pt x="362026" y="1374584"/>
                  </a:lnTo>
                  <a:lnTo>
                    <a:pt x="353999" y="1379994"/>
                  </a:lnTo>
                  <a:lnTo>
                    <a:pt x="348589" y="1388021"/>
                  </a:lnTo>
                  <a:lnTo>
                    <a:pt x="346608" y="1397850"/>
                  </a:lnTo>
                  <a:lnTo>
                    <a:pt x="348589" y="1407668"/>
                  </a:lnTo>
                  <a:lnTo>
                    <a:pt x="353999" y="1415694"/>
                  </a:lnTo>
                  <a:lnTo>
                    <a:pt x="362026" y="1421104"/>
                  </a:lnTo>
                  <a:lnTo>
                    <a:pt x="371856" y="1423085"/>
                  </a:lnTo>
                  <a:lnTo>
                    <a:pt x="381673" y="1421104"/>
                  </a:lnTo>
                  <a:lnTo>
                    <a:pt x="389699" y="1415694"/>
                  </a:lnTo>
                  <a:lnTo>
                    <a:pt x="395109" y="1407668"/>
                  </a:lnTo>
                  <a:lnTo>
                    <a:pt x="397090" y="1397850"/>
                  </a:lnTo>
                  <a:lnTo>
                    <a:pt x="397090" y="1391145"/>
                  </a:lnTo>
                  <a:close/>
                </a:path>
                <a:path extrusionOk="0" h="1601470" w="744220">
                  <a:moveTo>
                    <a:pt x="397090" y="1217853"/>
                  </a:moveTo>
                  <a:lnTo>
                    <a:pt x="394436" y="1211427"/>
                  </a:lnTo>
                  <a:lnTo>
                    <a:pt x="384962" y="1201953"/>
                  </a:lnTo>
                  <a:lnTo>
                    <a:pt x="378548" y="1199299"/>
                  </a:lnTo>
                  <a:lnTo>
                    <a:pt x="371856" y="1199299"/>
                  </a:lnTo>
                  <a:lnTo>
                    <a:pt x="362026" y="1201280"/>
                  </a:lnTo>
                  <a:lnTo>
                    <a:pt x="353999" y="1206690"/>
                  </a:lnTo>
                  <a:lnTo>
                    <a:pt x="348589" y="1214716"/>
                  </a:lnTo>
                  <a:lnTo>
                    <a:pt x="346608" y="1224546"/>
                  </a:lnTo>
                  <a:lnTo>
                    <a:pt x="348589" y="1234363"/>
                  </a:lnTo>
                  <a:lnTo>
                    <a:pt x="353999" y="1242390"/>
                  </a:lnTo>
                  <a:lnTo>
                    <a:pt x="362026" y="1247800"/>
                  </a:lnTo>
                  <a:lnTo>
                    <a:pt x="371856" y="1249794"/>
                  </a:lnTo>
                  <a:lnTo>
                    <a:pt x="381673" y="1247800"/>
                  </a:lnTo>
                  <a:lnTo>
                    <a:pt x="389699" y="1242390"/>
                  </a:lnTo>
                  <a:lnTo>
                    <a:pt x="395109" y="1234363"/>
                  </a:lnTo>
                  <a:lnTo>
                    <a:pt x="397090" y="1224546"/>
                  </a:lnTo>
                  <a:lnTo>
                    <a:pt x="397090" y="1217853"/>
                  </a:lnTo>
                  <a:close/>
                </a:path>
                <a:path extrusionOk="0" h="1601470" w="744220">
                  <a:moveTo>
                    <a:pt x="397090" y="1044549"/>
                  </a:moveTo>
                  <a:lnTo>
                    <a:pt x="394436" y="1038123"/>
                  </a:lnTo>
                  <a:lnTo>
                    <a:pt x="384962" y="1028649"/>
                  </a:lnTo>
                  <a:lnTo>
                    <a:pt x="378548" y="1025994"/>
                  </a:lnTo>
                  <a:lnTo>
                    <a:pt x="371856" y="1025994"/>
                  </a:lnTo>
                  <a:lnTo>
                    <a:pt x="362026" y="1027976"/>
                  </a:lnTo>
                  <a:lnTo>
                    <a:pt x="353999" y="1033386"/>
                  </a:lnTo>
                  <a:lnTo>
                    <a:pt x="348589" y="1041412"/>
                  </a:lnTo>
                  <a:lnTo>
                    <a:pt x="346608" y="1051242"/>
                  </a:lnTo>
                  <a:lnTo>
                    <a:pt x="348589" y="1061072"/>
                  </a:lnTo>
                  <a:lnTo>
                    <a:pt x="353999" y="1069086"/>
                  </a:lnTo>
                  <a:lnTo>
                    <a:pt x="362026" y="1074496"/>
                  </a:lnTo>
                  <a:lnTo>
                    <a:pt x="371856" y="1076490"/>
                  </a:lnTo>
                  <a:lnTo>
                    <a:pt x="381673" y="1074496"/>
                  </a:lnTo>
                  <a:lnTo>
                    <a:pt x="389699" y="1069086"/>
                  </a:lnTo>
                  <a:lnTo>
                    <a:pt x="395109" y="1061072"/>
                  </a:lnTo>
                  <a:lnTo>
                    <a:pt x="397090" y="1051242"/>
                  </a:lnTo>
                  <a:lnTo>
                    <a:pt x="397090" y="1044549"/>
                  </a:lnTo>
                  <a:close/>
                </a:path>
                <a:path extrusionOk="0" h="1601470" w="744220">
                  <a:moveTo>
                    <a:pt x="397090" y="871245"/>
                  </a:moveTo>
                  <a:lnTo>
                    <a:pt x="394436" y="864819"/>
                  </a:lnTo>
                  <a:lnTo>
                    <a:pt x="384962" y="855345"/>
                  </a:lnTo>
                  <a:lnTo>
                    <a:pt x="378548" y="852690"/>
                  </a:lnTo>
                  <a:lnTo>
                    <a:pt x="371856" y="852690"/>
                  </a:lnTo>
                  <a:lnTo>
                    <a:pt x="362026" y="854671"/>
                  </a:lnTo>
                  <a:lnTo>
                    <a:pt x="353999" y="860082"/>
                  </a:lnTo>
                  <a:lnTo>
                    <a:pt x="348589" y="868108"/>
                  </a:lnTo>
                  <a:lnTo>
                    <a:pt x="346608" y="877938"/>
                  </a:lnTo>
                  <a:lnTo>
                    <a:pt x="348589" y="887768"/>
                  </a:lnTo>
                  <a:lnTo>
                    <a:pt x="353999" y="895781"/>
                  </a:lnTo>
                  <a:lnTo>
                    <a:pt x="362026" y="901192"/>
                  </a:lnTo>
                  <a:lnTo>
                    <a:pt x="371856" y="903185"/>
                  </a:lnTo>
                  <a:lnTo>
                    <a:pt x="381673" y="901192"/>
                  </a:lnTo>
                  <a:lnTo>
                    <a:pt x="389699" y="895781"/>
                  </a:lnTo>
                  <a:lnTo>
                    <a:pt x="395109" y="887768"/>
                  </a:lnTo>
                  <a:lnTo>
                    <a:pt x="397090" y="877938"/>
                  </a:lnTo>
                  <a:lnTo>
                    <a:pt x="397090" y="871245"/>
                  </a:lnTo>
                  <a:close/>
                </a:path>
                <a:path extrusionOk="0" h="1601470" w="744220">
                  <a:moveTo>
                    <a:pt x="397090" y="711771"/>
                  </a:moveTo>
                  <a:lnTo>
                    <a:pt x="394436" y="705345"/>
                  </a:lnTo>
                  <a:lnTo>
                    <a:pt x="384962" y="695871"/>
                  </a:lnTo>
                  <a:lnTo>
                    <a:pt x="378548" y="693216"/>
                  </a:lnTo>
                  <a:lnTo>
                    <a:pt x="371856" y="693216"/>
                  </a:lnTo>
                  <a:lnTo>
                    <a:pt x="362026" y="695198"/>
                  </a:lnTo>
                  <a:lnTo>
                    <a:pt x="353999" y="700608"/>
                  </a:lnTo>
                  <a:lnTo>
                    <a:pt x="348589" y="708634"/>
                  </a:lnTo>
                  <a:lnTo>
                    <a:pt x="346608" y="718464"/>
                  </a:lnTo>
                  <a:lnTo>
                    <a:pt x="348589" y="728281"/>
                  </a:lnTo>
                  <a:lnTo>
                    <a:pt x="353999" y="736307"/>
                  </a:lnTo>
                  <a:lnTo>
                    <a:pt x="362026" y="741718"/>
                  </a:lnTo>
                  <a:lnTo>
                    <a:pt x="371856" y="743712"/>
                  </a:lnTo>
                  <a:lnTo>
                    <a:pt x="381673" y="741718"/>
                  </a:lnTo>
                  <a:lnTo>
                    <a:pt x="389699" y="736307"/>
                  </a:lnTo>
                  <a:lnTo>
                    <a:pt x="395109" y="728281"/>
                  </a:lnTo>
                  <a:lnTo>
                    <a:pt x="397090" y="718464"/>
                  </a:lnTo>
                  <a:lnTo>
                    <a:pt x="397090" y="711771"/>
                  </a:lnTo>
                  <a:close/>
                </a:path>
                <a:path extrusionOk="0" h="1601470" w="744220">
                  <a:moveTo>
                    <a:pt x="397090" y="538467"/>
                  </a:moveTo>
                  <a:lnTo>
                    <a:pt x="394436" y="532041"/>
                  </a:lnTo>
                  <a:lnTo>
                    <a:pt x="384962" y="522566"/>
                  </a:lnTo>
                  <a:lnTo>
                    <a:pt x="378548" y="519912"/>
                  </a:lnTo>
                  <a:lnTo>
                    <a:pt x="371856" y="519912"/>
                  </a:lnTo>
                  <a:lnTo>
                    <a:pt x="362026" y="521893"/>
                  </a:lnTo>
                  <a:lnTo>
                    <a:pt x="353999" y="527304"/>
                  </a:lnTo>
                  <a:lnTo>
                    <a:pt x="348589" y="535330"/>
                  </a:lnTo>
                  <a:lnTo>
                    <a:pt x="346608" y="545160"/>
                  </a:lnTo>
                  <a:lnTo>
                    <a:pt x="348589" y="554990"/>
                  </a:lnTo>
                  <a:lnTo>
                    <a:pt x="353999" y="563003"/>
                  </a:lnTo>
                  <a:lnTo>
                    <a:pt x="362026" y="568413"/>
                  </a:lnTo>
                  <a:lnTo>
                    <a:pt x="371856" y="570407"/>
                  </a:lnTo>
                  <a:lnTo>
                    <a:pt x="381673" y="568413"/>
                  </a:lnTo>
                  <a:lnTo>
                    <a:pt x="389699" y="563003"/>
                  </a:lnTo>
                  <a:lnTo>
                    <a:pt x="395109" y="554990"/>
                  </a:lnTo>
                  <a:lnTo>
                    <a:pt x="397090" y="545160"/>
                  </a:lnTo>
                  <a:lnTo>
                    <a:pt x="397090" y="538467"/>
                  </a:lnTo>
                  <a:close/>
                </a:path>
                <a:path extrusionOk="0" h="1601470" w="744220">
                  <a:moveTo>
                    <a:pt x="397090" y="365163"/>
                  </a:moveTo>
                  <a:lnTo>
                    <a:pt x="394436" y="358736"/>
                  </a:lnTo>
                  <a:lnTo>
                    <a:pt x="384962" y="349262"/>
                  </a:lnTo>
                  <a:lnTo>
                    <a:pt x="378548" y="346608"/>
                  </a:lnTo>
                  <a:lnTo>
                    <a:pt x="371856" y="346608"/>
                  </a:lnTo>
                  <a:lnTo>
                    <a:pt x="362026" y="348589"/>
                  </a:lnTo>
                  <a:lnTo>
                    <a:pt x="353999" y="353999"/>
                  </a:lnTo>
                  <a:lnTo>
                    <a:pt x="348589" y="362026"/>
                  </a:lnTo>
                  <a:lnTo>
                    <a:pt x="346608" y="371856"/>
                  </a:lnTo>
                  <a:lnTo>
                    <a:pt x="348589" y="381685"/>
                  </a:lnTo>
                  <a:lnTo>
                    <a:pt x="353999" y="389699"/>
                  </a:lnTo>
                  <a:lnTo>
                    <a:pt x="362026" y="395109"/>
                  </a:lnTo>
                  <a:lnTo>
                    <a:pt x="371856" y="397103"/>
                  </a:lnTo>
                  <a:lnTo>
                    <a:pt x="381673" y="395109"/>
                  </a:lnTo>
                  <a:lnTo>
                    <a:pt x="389699" y="389699"/>
                  </a:lnTo>
                  <a:lnTo>
                    <a:pt x="395109" y="381685"/>
                  </a:lnTo>
                  <a:lnTo>
                    <a:pt x="397090" y="371856"/>
                  </a:lnTo>
                  <a:lnTo>
                    <a:pt x="397090" y="365163"/>
                  </a:lnTo>
                  <a:close/>
                </a:path>
                <a:path extrusionOk="0" h="1601470" w="744220">
                  <a:moveTo>
                    <a:pt x="397090" y="191858"/>
                  </a:moveTo>
                  <a:lnTo>
                    <a:pt x="394436" y="185432"/>
                  </a:lnTo>
                  <a:lnTo>
                    <a:pt x="384962" y="175958"/>
                  </a:lnTo>
                  <a:lnTo>
                    <a:pt x="378548" y="173304"/>
                  </a:lnTo>
                  <a:lnTo>
                    <a:pt x="371856" y="173304"/>
                  </a:lnTo>
                  <a:lnTo>
                    <a:pt x="362026" y="175285"/>
                  </a:lnTo>
                  <a:lnTo>
                    <a:pt x="353999" y="180695"/>
                  </a:lnTo>
                  <a:lnTo>
                    <a:pt x="348589" y="188722"/>
                  </a:lnTo>
                  <a:lnTo>
                    <a:pt x="346608" y="198551"/>
                  </a:lnTo>
                  <a:lnTo>
                    <a:pt x="348589" y="208381"/>
                  </a:lnTo>
                  <a:lnTo>
                    <a:pt x="353999" y="216395"/>
                  </a:lnTo>
                  <a:lnTo>
                    <a:pt x="362026" y="221805"/>
                  </a:lnTo>
                  <a:lnTo>
                    <a:pt x="371856" y="223799"/>
                  </a:lnTo>
                  <a:lnTo>
                    <a:pt x="381673" y="221805"/>
                  </a:lnTo>
                  <a:lnTo>
                    <a:pt x="389699" y="216395"/>
                  </a:lnTo>
                  <a:lnTo>
                    <a:pt x="395109" y="208381"/>
                  </a:lnTo>
                  <a:lnTo>
                    <a:pt x="397090" y="198551"/>
                  </a:lnTo>
                  <a:lnTo>
                    <a:pt x="397090" y="191858"/>
                  </a:lnTo>
                  <a:close/>
                </a:path>
                <a:path extrusionOk="0" h="1601470" w="744220">
                  <a:moveTo>
                    <a:pt x="397090" y="18554"/>
                  </a:moveTo>
                  <a:lnTo>
                    <a:pt x="394436" y="12128"/>
                  </a:lnTo>
                  <a:lnTo>
                    <a:pt x="384962" y="2667"/>
                  </a:lnTo>
                  <a:lnTo>
                    <a:pt x="378548" y="0"/>
                  </a:lnTo>
                  <a:lnTo>
                    <a:pt x="371856" y="0"/>
                  </a:lnTo>
                  <a:lnTo>
                    <a:pt x="362026" y="1981"/>
                  </a:lnTo>
                  <a:lnTo>
                    <a:pt x="353999" y="7391"/>
                  </a:lnTo>
                  <a:lnTo>
                    <a:pt x="348589" y="15417"/>
                  </a:lnTo>
                  <a:lnTo>
                    <a:pt x="346608" y="25247"/>
                  </a:lnTo>
                  <a:lnTo>
                    <a:pt x="348589" y="35077"/>
                  </a:lnTo>
                  <a:lnTo>
                    <a:pt x="353999" y="43091"/>
                  </a:lnTo>
                  <a:lnTo>
                    <a:pt x="362026" y="48501"/>
                  </a:lnTo>
                  <a:lnTo>
                    <a:pt x="371856" y="50495"/>
                  </a:lnTo>
                  <a:lnTo>
                    <a:pt x="381673" y="48501"/>
                  </a:lnTo>
                  <a:lnTo>
                    <a:pt x="389699" y="43091"/>
                  </a:lnTo>
                  <a:lnTo>
                    <a:pt x="395109" y="35077"/>
                  </a:lnTo>
                  <a:lnTo>
                    <a:pt x="397090" y="25247"/>
                  </a:lnTo>
                  <a:lnTo>
                    <a:pt x="397090" y="18554"/>
                  </a:lnTo>
                  <a:close/>
                </a:path>
                <a:path extrusionOk="0" h="1601470" w="744220">
                  <a:moveTo>
                    <a:pt x="570395" y="1564449"/>
                  </a:moveTo>
                  <a:lnTo>
                    <a:pt x="567740" y="1558036"/>
                  </a:lnTo>
                  <a:lnTo>
                    <a:pt x="558266" y="1548561"/>
                  </a:lnTo>
                  <a:lnTo>
                    <a:pt x="551853" y="1545907"/>
                  </a:lnTo>
                  <a:lnTo>
                    <a:pt x="545160" y="1545907"/>
                  </a:lnTo>
                  <a:lnTo>
                    <a:pt x="535330" y="1547888"/>
                  </a:lnTo>
                  <a:lnTo>
                    <a:pt x="527304" y="1553298"/>
                  </a:lnTo>
                  <a:lnTo>
                    <a:pt x="521893" y="1561325"/>
                  </a:lnTo>
                  <a:lnTo>
                    <a:pt x="519912" y="1571155"/>
                  </a:lnTo>
                  <a:lnTo>
                    <a:pt x="521893" y="1580972"/>
                  </a:lnTo>
                  <a:lnTo>
                    <a:pt x="527304" y="1588998"/>
                  </a:lnTo>
                  <a:lnTo>
                    <a:pt x="535330" y="1594408"/>
                  </a:lnTo>
                  <a:lnTo>
                    <a:pt x="545160" y="1596390"/>
                  </a:lnTo>
                  <a:lnTo>
                    <a:pt x="554977" y="1594408"/>
                  </a:lnTo>
                  <a:lnTo>
                    <a:pt x="563003" y="1588998"/>
                  </a:lnTo>
                  <a:lnTo>
                    <a:pt x="568413" y="1580972"/>
                  </a:lnTo>
                  <a:lnTo>
                    <a:pt x="570395" y="1571155"/>
                  </a:lnTo>
                  <a:lnTo>
                    <a:pt x="570395" y="1564449"/>
                  </a:lnTo>
                  <a:close/>
                </a:path>
                <a:path extrusionOk="0" h="1601470" w="744220">
                  <a:moveTo>
                    <a:pt x="570395" y="1391145"/>
                  </a:moveTo>
                  <a:lnTo>
                    <a:pt x="567740" y="1384731"/>
                  </a:lnTo>
                  <a:lnTo>
                    <a:pt x="558266" y="1375257"/>
                  </a:lnTo>
                  <a:lnTo>
                    <a:pt x="551853" y="1372603"/>
                  </a:lnTo>
                  <a:lnTo>
                    <a:pt x="545160" y="1372603"/>
                  </a:lnTo>
                  <a:lnTo>
                    <a:pt x="535330" y="1374584"/>
                  </a:lnTo>
                  <a:lnTo>
                    <a:pt x="527304" y="1379994"/>
                  </a:lnTo>
                  <a:lnTo>
                    <a:pt x="521893" y="1388021"/>
                  </a:lnTo>
                  <a:lnTo>
                    <a:pt x="519912" y="1397850"/>
                  </a:lnTo>
                  <a:lnTo>
                    <a:pt x="521893" y="1407668"/>
                  </a:lnTo>
                  <a:lnTo>
                    <a:pt x="527304" y="1415694"/>
                  </a:lnTo>
                  <a:lnTo>
                    <a:pt x="535330" y="1421104"/>
                  </a:lnTo>
                  <a:lnTo>
                    <a:pt x="545160" y="1423085"/>
                  </a:lnTo>
                  <a:lnTo>
                    <a:pt x="554977" y="1421104"/>
                  </a:lnTo>
                  <a:lnTo>
                    <a:pt x="563003" y="1415694"/>
                  </a:lnTo>
                  <a:lnTo>
                    <a:pt x="568413" y="1407668"/>
                  </a:lnTo>
                  <a:lnTo>
                    <a:pt x="570395" y="1397850"/>
                  </a:lnTo>
                  <a:lnTo>
                    <a:pt x="570395" y="1391145"/>
                  </a:lnTo>
                  <a:close/>
                </a:path>
                <a:path extrusionOk="0" h="1601470" w="744220">
                  <a:moveTo>
                    <a:pt x="570395" y="1217853"/>
                  </a:moveTo>
                  <a:lnTo>
                    <a:pt x="567740" y="1211427"/>
                  </a:lnTo>
                  <a:lnTo>
                    <a:pt x="558266" y="1201953"/>
                  </a:lnTo>
                  <a:lnTo>
                    <a:pt x="551853" y="1199299"/>
                  </a:lnTo>
                  <a:lnTo>
                    <a:pt x="545160" y="1199299"/>
                  </a:lnTo>
                  <a:lnTo>
                    <a:pt x="535330" y="1201280"/>
                  </a:lnTo>
                  <a:lnTo>
                    <a:pt x="527304" y="1206690"/>
                  </a:lnTo>
                  <a:lnTo>
                    <a:pt x="521893" y="1214716"/>
                  </a:lnTo>
                  <a:lnTo>
                    <a:pt x="519912" y="1224546"/>
                  </a:lnTo>
                  <a:lnTo>
                    <a:pt x="521893" y="1234363"/>
                  </a:lnTo>
                  <a:lnTo>
                    <a:pt x="527304" y="1242390"/>
                  </a:lnTo>
                  <a:lnTo>
                    <a:pt x="535330" y="1247800"/>
                  </a:lnTo>
                  <a:lnTo>
                    <a:pt x="545160" y="1249794"/>
                  </a:lnTo>
                  <a:lnTo>
                    <a:pt x="554977" y="1247800"/>
                  </a:lnTo>
                  <a:lnTo>
                    <a:pt x="563003" y="1242390"/>
                  </a:lnTo>
                  <a:lnTo>
                    <a:pt x="568413" y="1234363"/>
                  </a:lnTo>
                  <a:lnTo>
                    <a:pt x="570395" y="1224546"/>
                  </a:lnTo>
                  <a:lnTo>
                    <a:pt x="570395" y="1217853"/>
                  </a:lnTo>
                  <a:close/>
                </a:path>
                <a:path extrusionOk="0" h="1601470" w="744220">
                  <a:moveTo>
                    <a:pt x="570395" y="1044549"/>
                  </a:moveTo>
                  <a:lnTo>
                    <a:pt x="567740" y="1038123"/>
                  </a:lnTo>
                  <a:lnTo>
                    <a:pt x="558266" y="1028649"/>
                  </a:lnTo>
                  <a:lnTo>
                    <a:pt x="551853" y="1025994"/>
                  </a:lnTo>
                  <a:lnTo>
                    <a:pt x="545160" y="1025994"/>
                  </a:lnTo>
                  <a:lnTo>
                    <a:pt x="535330" y="1027976"/>
                  </a:lnTo>
                  <a:lnTo>
                    <a:pt x="527304" y="1033386"/>
                  </a:lnTo>
                  <a:lnTo>
                    <a:pt x="521893" y="1041412"/>
                  </a:lnTo>
                  <a:lnTo>
                    <a:pt x="519912" y="1051242"/>
                  </a:lnTo>
                  <a:lnTo>
                    <a:pt x="521893" y="1061072"/>
                  </a:lnTo>
                  <a:lnTo>
                    <a:pt x="527304" y="1069086"/>
                  </a:lnTo>
                  <a:lnTo>
                    <a:pt x="535330" y="1074496"/>
                  </a:lnTo>
                  <a:lnTo>
                    <a:pt x="545160" y="1076490"/>
                  </a:lnTo>
                  <a:lnTo>
                    <a:pt x="554977" y="1074496"/>
                  </a:lnTo>
                  <a:lnTo>
                    <a:pt x="563003" y="1069086"/>
                  </a:lnTo>
                  <a:lnTo>
                    <a:pt x="568413" y="1061072"/>
                  </a:lnTo>
                  <a:lnTo>
                    <a:pt x="570395" y="1051242"/>
                  </a:lnTo>
                  <a:lnTo>
                    <a:pt x="570395" y="1044549"/>
                  </a:lnTo>
                  <a:close/>
                </a:path>
                <a:path extrusionOk="0" h="1601470" w="744220">
                  <a:moveTo>
                    <a:pt x="570395" y="871245"/>
                  </a:moveTo>
                  <a:lnTo>
                    <a:pt x="567740" y="864819"/>
                  </a:lnTo>
                  <a:lnTo>
                    <a:pt x="558266" y="855345"/>
                  </a:lnTo>
                  <a:lnTo>
                    <a:pt x="551853" y="852690"/>
                  </a:lnTo>
                  <a:lnTo>
                    <a:pt x="545160" y="852690"/>
                  </a:lnTo>
                  <a:lnTo>
                    <a:pt x="535330" y="854671"/>
                  </a:lnTo>
                  <a:lnTo>
                    <a:pt x="527304" y="860082"/>
                  </a:lnTo>
                  <a:lnTo>
                    <a:pt x="521893" y="868108"/>
                  </a:lnTo>
                  <a:lnTo>
                    <a:pt x="519912" y="877938"/>
                  </a:lnTo>
                  <a:lnTo>
                    <a:pt x="521893" y="887768"/>
                  </a:lnTo>
                  <a:lnTo>
                    <a:pt x="527304" y="895781"/>
                  </a:lnTo>
                  <a:lnTo>
                    <a:pt x="535330" y="901192"/>
                  </a:lnTo>
                  <a:lnTo>
                    <a:pt x="545160" y="903185"/>
                  </a:lnTo>
                  <a:lnTo>
                    <a:pt x="554977" y="901192"/>
                  </a:lnTo>
                  <a:lnTo>
                    <a:pt x="563003" y="895781"/>
                  </a:lnTo>
                  <a:lnTo>
                    <a:pt x="568413" y="887768"/>
                  </a:lnTo>
                  <a:lnTo>
                    <a:pt x="570395" y="877938"/>
                  </a:lnTo>
                  <a:lnTo>
                    <a:pt x="570395" y="871245"/>
                  </a:lnTo>
                  <a:close/>
                </a:path>
                <a:path extrusionOk="0" h="1601470" w="744220">
                  <a:moveTo>
                    <a:pt x="570395" y="711771"/>
                  </a:moveTo>
                  <a:lnTo>
                    <a:pt x="567740" y="705345"/>
                  </a:lnTo>
                  <a:lnTo>
                    <a:pt x="558266" y="695871"/>
                  </a:lnTo>
                  <a:lnTo>
                    <a:pt x="551853" y="693216"/>
                  </a:lnTo>
                  <a:lnTo>
                    <a:pt x="545160" y="693216"/>
                  </a:lnTo>
                  <a:lnTo>
                    <a:pt x="535330" y="695198"/>
                  </a:lnTo>
                  <a:lnTo>
                    <a:pt x="527304" y="700608"/>
                  </a:lnTo>
                  <a:lnTo>
                    <a:pt x="521893" y="708634"/>
                  </a:lnTo>
                  <a:lnTo>
                    <a:pt x="519912" y="718464"/>
                  </a:lnTo>
                  <a:lnTo>
                    <a:pt x="521893" y="728281"/>
                  </a:lnTo>
                  <a:lnTo>
                    <a:pt x="527304" y="736307"/>
                  </a:lnTo>
                  <a:lnTo>
                    <a:pt x="535330" y="741718"/>
                  </a:lnTo>
                  <a:lnTo>
                    <a:pt x="545160" y="743712"/>
                  </a:lnTo>
                  <a:lnTo>
                    <a:pt x="554977" y="741718"/>
                  </a:lnTo>
                  <a:lnTo>
                    <a:pt x="563003" y="736307"/>
                  </a:lnTo>
                  <a:lnTo>
                    <a:pt x="568413" y="728281"/>
                  </a:lnTo>
                  <a:lnTo>
                    <a:pt x="570395" y="718464"/>
                  </a:lnTo>
                  <a:lnTo>
                    <a:pt x="570395" y="711771"/>
                  </a:lnTo>
                  <a:close/>
                </a:path>
                <a:path extrusionOk="0" h="1601470" w="744220">
                  <a:moveTo>
                    <a:pt x="570395" y="538467"/>
                  </a:moveTo>
                  <a:lnTo>
                    <a:pt x="567740" y="532041"/>
                  </a:lnTo>
                  <a:lnTo>
                    <a:pt x="558266" y="522566"/>
                  </a:lnTo>
                  <a:lnTo>
                    <a:pt x="551853" y="519912"/>
                  </a:lnTo>
                  <a:lnTo>
                    <a:pt x="545160" y="519912"/>
                  </a:lnTo>
                  <a:lnTo>
                    <a:pt x="535330" y="521893"/>
                  </a:lnTo>
                  <a:lnTo>
                    <a:pt x="527304" y="527304"/>
                  </a:lnTo>
                  <a:lnTo>
                    <a:pt x="521893" y="535330"/>
                  </a:lnTo>
                  <a:lnTo>
                    <a:pt x="519912" y="545160"/>
                  </a:lnTo>
                  <a:lnTo>
                    <a:pt x="521893" y="554990"/>
                  </a:lnTo>
                  <a:lnTo>
                    <a:pt x="527304" y="563003"/>
                  </a:lnTo>
                  <a:lnTo>
                    <a:pt x="535330" y="568413"/>
                  </a:lnTo>
                  <a:lnTo>
                    <a:pt x="545160" y="570407"/>
                  </a:lnTo>
                  <a:lnTo>
                    <a:pt x="554977" y="568413"/>
                  </a:lnTo>
                  <a:lnTo>
                    <a:pt x="563003" y="563003"/>
                  </a:lnTo>
                  <a:lnTo>
                    <a:pt x="568413" y="554990"/>
                  </a:lnTo>
                  <a:lnTo>
                    <a:pt x="570395" y="545160"/>
                  </a:lnTo>
                  <a:lnTo>
                    <a:pt x="570395" y="538467"/>
                  </a:lnTo>
                  <a:close/>
                </a:path>
                <a:path extrusionOk="0" h="1601470" w="744220">
                  <a:moveTo>
                    <a:pt x="570395" y="365163"/>
                  </a:moveTo>
                  <a:lnTo>
                    <a:pt x="567740" y="358736"/>
                  </a:lnTo>
                  <a:lnTo>
                    <a:pt x="558266" y="349262"/>
                  </a:lnTo>
                  <a:lnTo>
                    <a:pt x="551853" y="346608"/>
                  </a:lnTo>
                  <a:lnTo>
                    <a:pt x="545160" y="346608"/>
                  </a:lnTo>
                  <a:lnTo>
                    <a:pt x="535330" y="348589"/>
                  </a:lnTo>
                  <a:lnTo>
                    <a:pt x="527304" y="353999"/>
                  </a:lnTo>
                  <a:lnTo>
                    <a:pt x="521893" y="362026"/>
                  </a:lnTo>
                  <a:lnTo>
                    <a:pt x="519912" y="371856"/>
                  </a:lnTo>
                  <a:lnTo>
                    <a:pt x="521893" y="381685"/>
                  </a:lnTo>
                  <a:lnTo>
                    <a:pt x="527304" y="389699"/>
                  </a:lnTo>
                  <a:lnTo>
                    <a:pt x="535330" y="395109"/>
                  </a:lnTo>
                  <a:lnTo>
                    <a:pt x="545160" y="397103"/>
                  </a:lnTo>
                  <a:lnTo>
                    <a:pt x="554977" y="395109"/>
                  </a:lnTo>
                  <a:lnTo>
                    <a:pt x="563003" y="389699"/>
                  </a:lnTo>
                  <a:lnTo>
                    <a:pt x="568413" y="381685"/>
                  </a:lnTo>
                  <a:lnTo>
                    <a:pt x="570395" y="371856"/>
                  </a:lnTo>
                  <a:lnTo>
                    <a:pt x="570395" y="365163"/>
                  </a:lnTo>
                  <a:close/>
                </a:path>
                <a:path extrusionOk="0" h="1601470" w="744220">
                  <a:moveTo>
                    <a:pt x="570395" y="191858"/>
                  </a:moveTo>
                  <a:lnTo>
                    <a:pt x="567740" y="185432"/>
                  </a:lnTo>
                  <a:lnTo>
                    <a:pt x="558266" y="175958"/>
                  </a:lnTo>
                  <a:lnTo>
                    <a:pt x="551853" y="173304"/>
                  </a:lnTo>
                  <a:lnTo>
                    <a:pt x="545160" y="173304"/>
                  </a:lnTo>
                  <a:lnTo>
                    <a:pt x="535330" y="175285"/>
                  </a:lnTo>
                  <a:lnTo>
                    <a:pt x="527304" y="180695"/>
                  </a:lnTo>
                  <a:lnTo>
                    <a:pt x="521893" y="188722"/>
                  </a:lnTo>
                  <a:lnTo>
                    <a:pt x="519912" y="198551"/>
                  </a:lnTo>
                  <a:lnTo>
                    <a:pt x="521893" y="208381"/>
                  </a:lnTo>
                  <a:lnTo>
                    <a:pt x="527304" y="216395"/>
                  </a:lnTo>
                  <a:lnTo>
                    <a:pt x="535330" y="221805"/>
                  </a:lnTo>
                  <a:lnTo>
                    <a:pt x="545160" y="223799"/>
                  </a:lnTo>
                  <a:lnTo>
                    <a:pt x="554977" y="221805"/>
                  </a:lnTo>
                  <a:lnTo>
                    <a:pt x="563003" y="216395"/>
                  </a:lnTo>
                  <a:lnTo>
                    <a:pt x="568413" y="208381"/>
                  </a:lnTo>
                  <a:lnTo>
                    <a:pt x="570395" y="198551"/>
                  </a:lnTo>
                  <a:lnTo>
                    <a:pt x="570395" y="191858"/>
                  </a:lnTo>
                  <a:close/>
                </a:path>
                <a:path extrusionOk="0" h="1601470" w="744220">
                  <a:moveTo>
                    <a:pt x="570395" y="18554"/>
                  </a:moveTo>
                  <a:lnTo>
                    <a:pt x="567740" y="12128"/>
                  </a:lnTo>
                  <a:lnTo>
                    <a:pt x="558266" y="2667"/>
                  </a:lnTo>
                  <a:lnTo>
                    <a:pt x="551853" y="0"/>
                  </a:lnTo>
                  <a:lnTo>
                    <a:pt x="545160" y="0"/>
                  </a:lnTo>
                  <a:lnTo>
                    <a:pt x="535330" y="1981"/>
                  </a:lnTo>
                  <a:lnTo>
                    <a:pt x="527304" y="7391"/>
                  </a:lnTo>
                  <a:lnTo>
                    <a:pt x="521893" y="15417"/>
                  </a:lnTo>
                  <a:lnTo>
                    <a:pt x="519912" y="25247"/>
                  </a:lnTo>
                  <a:lnTo>
                    <a:pt x="521893" y="35077"/>
                  </a:lnTo>
                  <a:lnTo>
                    <a:pt x="527304" y="43091"/>
                  </a:lnTo>
                  <a:lnTo>
                    <a:pt x="535330" y="48501"/>
                  </a:lnTo>
                  <a:lnTo>
                    <a:pt x="545160" y="50495"/>
                  </a:lnTo>
                  <a:lnTo>
                    <a:pt x="554977" y="48501"/>
                  </a:lnTo>
                  <a:lnTo>
                    <a:pt x="563003" y="43091"/>
                  </a:lnTo>
                  <a:lnTo>
                    <a:pt x="568413" y="35077"/>
                  </a:lnTo>
                  <a:lnTo>
                    <a:pt x="570395" y="25247"/>
                  </a:lnTo>
                  <a:lnTo>
                    <a:pt x="570395" y="18554"/>
                  </a:lnTo>
                  <a:close/>
                </a:path>
                <a:path extrusionOk="0" h="1601470" w="744220">
                  <a:moveTo>
                    <a:pt x="743699" y="1569504"/>
                  </a:moveTo>
                  <a:lnTo>
                    <a:pt x="741045" y="1563090"/>
                  </a:lnTo>
                  <a:lnTo>
                    <a:pt x="731570" y="1553616"/>
                  </a:lnTo>
                  <a:lnTo>
                    <a:pt x="725157" y="1550962"/>
                  </a:lnTo>
                  <a:lnTo>
                    <a:pt x="718464" y="1550962"/>
                  </a:lnTo>
                  <a:lnTo>
                    <a:pt x="708634" y="1552943"/>
                  </a:lnTo>
                  <a:lnTo>
                    <a:pt x="700608" y="1558353"/>
                  </a:lnTo>
                  <a:lnTo>
                    <a:pt x="695198" y="1566379"/>
                  </a:lnTo>
                  <a:lnTo>
                    <a:pt x="693216" y="1576197"/>
                  </a:lnTo>
                  <a:lnTo>
                    <a:pt x="695198" y="1586026"/>
                  </a:lnTo>
                  <a:lnTo>
                    <a:pt x="700608" y="1594053"/>
                  </a:lnTo>
                  <a:lnTo>
                    <a:pt x="708634" y="1599463"/>
                  </a:lnTo>
                  <a:lnTo>
                    <a:pt x="718464" y="1601444"/>
                  </a:lnTo>
                  <a:lnTo>
                    <a:pt x="728281" y="1599463"/>
                  </a:lnTo>
                  <a:lnTo>
                    <a:pt x="736307" y="1594053"/>
                  </a:lnTo>
                  <a:lnTo>
                    <a:pt x="741718" y="1586026"/>
                  </a:lnTo>
                  <a:lnTo>
                    <a:pt x="743699" y="1576197"/>
                  </a:lnTo>
                  <a:lnTo>
                    <a:pt x="743699" y="1569504"/>
                  </a:lnTo>
                  <a:close/>
                </a:path>
                <a:path extrusionOk="0" h="1601470" w="744220">
                  <a:moveTo>
                    <a:pt x="743699" y="1396199"/>
                  </a:moveTo>
                  <a:lnTo>
                    <a:pt x="741045" y="1389786"/>
                  </a:lnTo>
                  <a:lnTo>
                    <a:pt x="731570" y="1380312"/>
                  </a:lnTo>
                  <a:lnTo>
                    <a:pt x="725157" y="1377657"/>
                  </a:lnTo>
                  <a:lnTo>
                    <a:pt x="718464" y="1377657"/>
                  </a:lnTo>
                  <a:lnTo>
                    <a:pt x="708634" y="1379639"/>
                  </a:lnTo>
                  <a:lnTo>
                    <a:pt x="700608" y="1385049"/>
                  </a:lnTo>
                  <a:lnTo>
                    <a:pt x="695198" y="1393075"/>
                  </a:lnTo>
                  <a:lnTo>
                    <a:pt x="693216" y="1402892"/>
                  </a:lnTo>
                  <a:lnTo>
                    <a:pt x="695198" y="1412722"/>
                  </a:lnTo>
                  <a:lnTo>
                    <a:pt x="700608" y="1420749"/>
                  </a:lnTo>
                  <a:lnTo>
                    <a:pt x="708634" y="1426159"/>
                  </a:lnTo>
                  <a:lnTo>
                    <a:pt x="718464" y="1428140"/>
                  </a:lnTo>
                  <a:lnTo>
                    <a:pt x="728281" y="1426159"/>
                  </a:lnTo>
                  <a:lnTo>
                    <a:pt x="736307" y="1420749"/>
                  </a:lnTo>
                  <a:lnTo>
                    <a:pt x="741718" y="1412722"/>
                  </a:lnTo>
                  <a:lnTo>
                    <a:pt x="743699" y="1402892"/>
                  </a:lnTo>
                  <a:lnTo>
                    <a:pt x="743699" y="1396199"/>
                  </a:lnTo>
                  <a:close/>
                </a:path>
                <a:path extrusionOk="0" h="1601470" w="744220">
                  <a:moveTo>
                    <a:pt x="743699" y="1222895"/>
                  </a:moveTo>
                  <a:lnTo>
                    <a:pt x="741045" y="1216482"/>
                  </a:lnTo>
                  <a:lnTo>
                    <a:pt x="731570" y="1207008"/>
                  </a:lnTo>
                  <a:lnTo>
                    <a:pt x="725157" y="1204353"/>
                  </a:lnTo>
                  <a:lnTo>
                    <a:pt x="718464" y="1204353"/>
                  </a:lnTo>
                  <a:lnTo>
                    <a:pt x="708634" y="1206334"/>
                  </a:lnTo>
                  <a:lnTo>
                    <a:pt x="700608" y="1211745"/>
                  </a:lnTo>
                  <a:lnTo>
                    <a:pt x="695198" y="1219771"/>
                  </a:lnTo>
                  <a:lnTo>
                    <a:pt x="693216" y="1229588"/>
                  </a:lnTo>
                  <a:lnTo>
                    <a:pt x="695198" y="1239418"/>
                  </a:lnTo>
                  <a:lnTo>
                    <a:pt x="700608" y="1247444"/>
                  </a:lnTo>
                  <a:lnTo>
                    <a:pt x="708634" y="1252855"/>
                  </a:lnTo>
                  <a:lnTo>
                    <a:pt x="718464" y="1254836"/>
                  </a:lnTo>
                  <a:lnTo>
                    <a:pt x="728281" y="1252855"/>
                  </a:lnTo>
                  <a:lnTo>
                    <a:pt x="736307" y="1247444"/>
                  </a:lnTo>
                  <a:lnTo>
                    <a:pt x="741718" y="1239418"/>
                  </a:lnTo>
                  <a:lnTo>
                    <a:pt x="743699" y="1229588"/>
                  </a:lnTo>
                  <a:lnTo>
                    <a:pt x="743699" y="1222895"/>
                  </a:lnTo>
                  <a:close/>
                </a:path>
                <a:path extrusionOk="0" h="1601470" w="744220">
                  <a:moveTo>
                    <a:pt x="743699" y="1049591"/>
                  </a:moveTo>
                  <a:lnTo>
                    <a:pt x="741045" y="1043178"/>
                  </a:lnTo>
                  <a:lnTo>
                    <a:pt x="731570" y="1033703"/>
                  </a:lnTo>
                  <a:lnTo>
                    <a:pt x="725157" y="1031049"/>
                  </a:lnTo>
                  <a:lnTo>
                    <a:pt x="718464" y="1031049"/>
                  </a:lnTo>
                  <a:lnTo>
                    <a:pt x="708634" y="1033030"/>
                  </a:lnTo>
                  <a:lnTo>
                    <a:pt x="700608" y="1038440"/>
                  </a:lnTo>
                  <a:lnTo>
                    <a:pt x="695198" y="1046467"/>
                  </a:lnTo>
                  <a:lnTo>
                    <a:pt x="693216" y="1056284"/>
                  </a:lnTo>
                  <a:lnTo>
                    <a:pt x="695198" y="1066114"/>
                  </a:lnTo>
                  <a:lnTo>
                    <a:pt x="700608" y="1074140"/>
                  </a:lnTo>
                  <a:lnTo>
                    <a:pt x="708634" y="1079550"/>
                  </a:lnTo>
                  <a:lnTo>
                    <a:pt x="718464" y="1081532"/>
                  </a:lnTo>
                  <a:lnTo>
                    <a:pt x="728281" y="1079550"/>
                  </a:lnTo>
                  <a:lnTo>
                    <a:pt x="736307" y="1074140"/>
                  </a:lnTo>
                  <a:lnTo>
                    <a:pt x="741718" y="1066114"/>
                  </a:lnTo>
                  <a:lnTo>
                    <a:pt x="743699" y="1056284"/>
                  </a:lnTo>
                  <a:lnTo>
                    <a:pt x="743699" y="1049591"/>
                  </a:lnTo>
                  <a:close/>
                </a:path>
                <a:path extrusionOk="0" h="1601470" w="744220">
                  <a:moveTo>
                    <a:pt x="743699" y="876287"/>
                  </a:moveTo>
                  <a:lnTo>
                    <a:pt x="741045" y="869873"/>
                  </a:lnTo>
                  <a:lnTo>
                    <a:pt x="731570" y="860399"/>
                  </a:lnTo>
                  <a:lnTo>
                    <a:pt x="725157" y="857745"/>
                  </a:lnTo>
                  <a:lnTo>
                    <a:pt x="718464" y="857745"/>
                  </a:lnTo>
                  <a:lnTo>
                    <a:pt x="708634" y="859726"/>
                  </a:lnTo>
                  <a:lnTo>
                    <a:pt x="700608" y="865136"/>
                  </a:lnTo>
                  <a:lnTo>
                    <a:pt x="695198" y="873163"/>
                  </a:lnTo>
                  <a:lnTo>
                    <a:pt x="693216" y="882992"/>
                  </a:lnTo>
                  <a:lnTo>
                    <a:pt x="695198" y="892810"/>
                  </a:lnTo>
                  <a:lnTo>
                    <a:pt x="700608" y="900836"/>
                  </a:lnTo>
                  <a:lnTo>
                    <a:pt x="708634" y="906246"/>
                  </a:lnTo>
                  <a:lnTo>
                    <a:pt x="718464" y="908227"/>
                  </a:lnTo>
                  <a:lnTo>
                    <a:pt x="728281" y="906246"/>
                  </a:lnTo>
                  <a:lnTo>
                    <a:pt x="736307" y="900836"/>
                  </a:lnTo>
                  <a:lnTo>
                    <a:pt x="741718" y="892810"/>
                  </a:lnTo>
                  <a:lnTo>
                    <a:pt x="743699" y="882992"/>
                  </a:lnTo>
                  <a:lnTo>
                    <a:pt x="743699" y="876287"/>
                  </a:lnTo>
                  <a:close/>
                </a:path>
                <a:path extrusionOk="0" h="1601470" w="744220">
                  <a:moveTo>
                    <a:pt x="743699" y="716813"/>
                  </a:moveTo>
                  <a:lnTo>
                    <a:pt x="741045" y="710399"/>
                  </a:lnTo>
                  <a:lnTo>
                    <a:pt x="731570" y="700925"/>
                  </a:lnTo>
                  <a:lnTo>
                    <a:pt x="725157" y="698271"/>
                  </a:lnTo>
                  <a:lnTo>
                    <a:pt x="718464" y="698271"/>
                  </a:lnTo>
                  <a:lnTo>
                    <a:pt x="708634" y="700252"/>
                  </a:lnTo>
                  <a:lnTo>
                    <a:pt x="700608" y="705662"/>
                  </a:lnTo>
                  <a:lnTo>
                    <a:pt x="695198" y="713689"/>
                  </a:lnTo>
                  <a:lnTo>
                    <a:pt x="693216" y="723506"/>
                  </a:lnTo>
                  <a:lnTo>
                    <a:pt x="695198" y="733336"/>
                  </a:lnTo>
                  <a:lnTo>
                    <a:pt x="700608" y="741362"/>
                  </a:lnTo>
                  <a:lnTo>
                    <a:pt x="708634" y="746772"/>
                  </a:lnTo>
                  <a:lnTo>
                    <a:pt x="718464" y="748753"/>
                  </a:lnTo>
                  <a:lnTo>
                    <a:pt x="728281" y="746772"/>
                  </a:lnTo>
                  <a:lnTo>
                    <a:pt x="736307" y="741362"/>
                  </a:lnTo>
                  <a:lnTo>
                    <a:pt x="741718" y="733336"/>
                  </a:lnTo>
                  <a:lnTo>
                    <a:pt x="743699" y="723506"/>
                  </a:lnTo>
                  <a:lnTo>
                    <a:pt x="743699" y="716813"/>
                  </a:lnTo>
                  <a:close/>
                </a:path>
                <a:path extrusionOk="0" h="1601470" w="744220">
                  <a:moveTo>
                    <a:pt x="743699" y="543509"/>
                  </a:moveTo>
                  <a:lnTo>
                    <a:pt x="741045" y="537095"/>
                  </a:lnTo>
                  <a:lnTo>
                    <a:pt x="731570" y="527621"/>
                  </a:lnTo>
                  <a:lnTo>
                    <a:pt x="725157" y="524967"/>
                  </a:lnTo>
                  <a:lnTo>
                    <a:pt x="718464" y="524967"/>
                  </a:lnTo>
                  <a:lnTo>
                    <a:pt x="708634" y="526948"/>
                  </a:lnTo>
                  <a:lnTo>
                    <a:pt x="700608" y="532358"/>
                  </a:lnTo>
                  <a:lnTo>
                    <a:pt x="695198" y="540385"/>
                  </a:lnTo>
                  <a:lnTo>
                    <a:pt x="693216" y="550202"/>
                  </a:lnTo>
                  <a:lnTo>
                    <a:pt x="695198" y="560031"/>
                  </a:lnTo>
                  <a:lnTo>
                    <a:pt x="700608" y="568058"/>
                  </a:lnTo>
                  <a:lnTo>
                    <a:pt x="708634" y="573468"/>
                  </a:lnTo>
                  <a:lnTo>
                    <a:pt x="718464" y="575449"/>
                  </a:lnTo>
                  <a:lnTo>
                    <a:pt x="728281" y="573468"/>
                  </a:lnTo>
                  <a:lnTo>
                    <a:pt x="736307" y="568058"/>
                  </a:lnTo>
                  <a:lnTo>
                    <a:pt x="741718" y="560031"/>
                  </a:lnTo>
                  <a:lnTo>
                    <a:pt x="743699" y="550202"/>
                  </a:lnTo>
                  <a:lnTo>
                    <a:pt x="743699" y="543509"/>
                  </a:lnTo>
                  <a:close/>
                </a:path>
                <a:path extrusionOk="0" h="1601470" w="744220">
                  <a:moveTo>
                    <a:pt x="743699" y="370205"/>
                  </a:moveTo>
                  <a:lnTo>
                    <a:pt x="741045" y="363791"/>
                  </a:lnTo>
                  <a:lnTo>
                    <a:pt x="731570" y="354317"/>
                  </a:lnTo>
                  <a:lnTo>
                    <a:pt x="725157" y="351663"/>
                  </a:lnTo>
                  <a:lnTo>
                    <a:pt x="718464" y="351663"/>
                  </a:lnTo>
                  <a:lnTo>
                    <a:pt x="708634" y="353644"/>
                  </a:lnTo>
                  <a:lnTo>
                    <a:pt x="700608" y="359054"/>
                  </a:lnTo>
                  <a:lnTo>
                    <a:pt x="695198" y="367080"/>
                  </a:lnTo>
                  <a:lnTo>
                    <a:pt x="693216" y="376910"/>
                  </a:lnTo>
                  <a:lnTo>
                    <a:pt x="695198" y="386727"/>
                  </a:lnTo>
                  <a:lnTo>
                    <a:pt x="700608" y="394754"/>
                  </a:lnTo>
                  <a:lnTo>
                    <a:pt x="708634" y="400164"/>
                  </a:lnTo>
                  <a:lnTo>
                    <a:pt x="718464" y="402145"/>
                  </a:lnTo>
                  <a:lnTo>
                    <a:pt x="728281" y="400164"/>
                  </a:lnTo>
                  <a:lnTo>
                    <a:pt x="736307" y="394754"/>
                  </a:lnTo>
                  <a:lnTo>
                    <a:pt x="741718" y="386727"/>
                  </a:lnTo>
                  <a:lnTo>
                    <a:pt x="743699" y="376910"/>
                  </a:lnTo>
                  <a:lnTo>
                    <a:pt x="743699" y="370205"/>
                  </a:lnTo>
                  <a:close/>
                </a:path>
                <a:path extrusionOk="0" h="1601470" w="744220">
                  <a:moveTo>
                    <a:pt x="743699" y="196900"/>
                  </a:moveTo>
                  <a:lnTo>
                    <a:pt x="741045" y="190487"/>
                  </a:lnTo>
                  <a:lnTo>
                    <a:pt x="731570" y="181013"/>
                  </a:lnTo>
                  <a:lnTo>
                    <a:pt x="725157" y="178358"/>
                  </a:lnTo>
                  <a:lnTo>
                    <a:pt x="718464" y="178358"/>
                  </a:lnTo>
                  <a:lnTo>
                    <a:pt x="708634" y="180340"/>
                  </a:lnTo>
                  <a:lnTo>
                    <a:pt x="700608" y="185750"/>
                  </a:lnTo>
                  <a:lnTo>
                    <a:pt x="695198" y="193776"/>
                  </a:lnTo>
                  <a:lnTo>
                    <a:pt x="693216" y="203606"/>
                  </a:lnTo>
                  <a:lnTo>
                    <a:pt x="695198" y="213423"/>
                  </a:lnTo>
                  <a:lnTo>
                    <a:pt x="700608" y="221449"/>
                  </a:lnTo>
                  <a:lnTo>
                    <a:pt x="708634" y="226860"/>
                  </a:lnTo>
                  <a:lnTo>
                    <a:pt x="718464" y="228841"/>
                  </a:lnTo>
                  <a:lnTo>
                    <a:pt x="728281" y="226860"/>
                  </a:lnTo>
                  <a:lnTo>
                    <a:pt x="736307" y="221449"/>
                  </a:lnTo>
                  <a:lnTo>
                    <a:pt x="741718" y="213423"/>
                  </a:lnTo>
                  <a:lnTo>
                    <a:pt x="743699" y="203606"/>
                  </a:lnTo>
                  <a:lnTo>
                    <a:pt x="743699" y="196900"/>
                  </a:lnTo>
                  <a:close/>
                </a:path>
                <a:path extrusionOk="0" h="1601470" w="744220">
                  <a:moveTo>
                    <a:pt x="743699" y="23596"/>
                  </a:moveTo>
                  <a:lnTo>
                    <a:pt x="741045" y="17183"/>
                  </a:lnTo>
                  <a:lnTo>
                    <a:pt x="731570" y="7708"/>
                  </a:lnTo>
                  <a:lnTo>
                    <a:pt x="725157" y="5054"/>
                  </a:lnTo>
                  <a:lnTo>
                    <a:pt x="718464" y="5054"/>
                  </a:lnTo>
                  <a:lnTo>
                    <a:pt x="708634" y="7035"/>
                  </a:lnTo>
                  <a:lnTo>
                    <a:pt x="700608" y="12446"/>
                  </a:lnTo>
                  <a:lnTo>
                    <a:pt x="695198" y="20472"/>
                  </a:lnTo>
                  <a:lnTo>
                    <a:pt x="693216" y="30302"/>
                  </a:lnTo>
                  <a:lnTo>
                    <a:pt x="695198" y="40119"/>
                  </a:lnTo>
                  <a:lnTo>
                    <a:pt x="700608" y="48145"/>
                  </a:lnTo>
                  <a:lnTo>
                    <a:pt x="708634" y="53555"/>
                  </a:lnTo>
                  <a:lnTo>
                    <a:pt x="718464" y="55537"/>
                  </a:lnTo>
                  <a:lnTo>
                    <a:pt x="728281" y="53555"/>
                  </a:lnTo>
                  <a:lnTo>
                    <a:pt x="736307" y="48145"/>
                  </a:lnTo>
                  <a:lnTo>
                    <a:pt x="741718" y="40119"/>
                  </a:lnTo>
                  <a:lnTo>
                    <a:pt x="743699" y="30302"/>
                  </a:lnTo>
                  <a:lnTo>
                    <a:pt x="743699" y="23596"/>
                  </a:lnTo>
                  <a:close/>
                </a:path>
              </a:pathLst>
            </a:custGeom>
            <a:solidFill>
              <a:srgbClr val="E6F4F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7" name="Google Shape;437;p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27675" y="4257512"/>
              <a:ext cx="1080876" cy="3144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3"/>
          <p:cNvGrpSpPr/>
          <p:nvPr/>
        </p:nvGrpSpPr>
        <p:grpSpPr>
          <a:xfrm>
            <a:off x="3085250" y="5100"/>
            <a:ext cx="6058746" cy="5138399"/>
            <a:chOff x="3085250" y="5100"/>
            <a:chExt cx="6058746" cy="5138399"/>
          </a:xfrm>
        </p:grpSpPr>
        <p:pic>
          <p:nvPicPr>
            <p:cNvPr id="173" name="Google Shape;173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50575" y="7678"/>
              <a:ext cx="5593421" cy="5135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85250" y="5100"/>
              <a:ext cx="4208149" cy="51383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5" name="Google Shape;175;p3"/>
          <p:cNvSpPr txBox="1"/>
          <p:nvPr>
            <p:ph type="title"/>
          </p:nvPr>
        </p:nvSpPr>
        <p:spPr>
          <a:xfrm>
            <a:off x="1343850" y="1730450"/>
            <a:ext cx="3405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75">
            <a:spAutoFit/>
          </a:bodyPr>
          <a:lstStyle/>
          <a:p>
            <a:pPr indent="0" lvl="0" marL="12700" marR="508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¿Qué es ERP?</a:t>
            </a:r>
            <a:endParaRPr sz="3600"/>
          </a:p>
        </p:txBody>
      </p:sp>
      <p:sp>
        <p:nvSpPr>
          <p:cNvPr id="176" name="Google Shape;176;p3"/>
          <p:cNvSpPr/>
          <p:nvPr/>
        </p:nvSpPr>
        <p:spPr>
          <a:xfrm>
            <a:off x="1122225" y="1802650"/>
            <a:ext cx="0" cy="1023619"/>
          </a:xfrm>
          <a:custGeom>
            <a:rect b="b" l="l" r="r" t="t"/>
            <a:pathLst>
              <a:path extrusionOk="0" h="1023619" w="120000">
                <a:moveTo>
                  <a:pt x="0" y="0"/>
                </a:moveTo>
                <a:lnTo>
                  <a:pt x="0" y="1023299"/>
                </a:lnTo>
              </a:path>
            </a:pathLst>
          </a:custGeom>
          <a:noFill/>
          <a:ln cap="flat" cmpd="sng" w="76175">
            <a:solidFill>
              <a:srgbClr val="FFE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549" y="1820111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949" y="18134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349" y="18134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749" y="1813449"/>
            <a:ext cx="66599" cy="6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"/>
          <p:cNvSpPr/>
          <p:nvPr/>
        </p:nvSpPr>
        <p:spPr>
          <a:xfrm>
            <a:off x="0" y="1813899"/>
            <a:ext cx="29209" cy="65405"/>
          </a:xfrm>
          <a:custGeom>
            <a:rect b="b" l="l" r="r" t="t"/>
            <a:pathLst>
              <a:path extrusionOk="0" h="65405" w="29209">
                <a:moveTo>
                  <a:pt x="0" y="65231"/>
                </a:moveTo>
                <a:lnTo>
                  <a:pt x="0" y="0"/>
                </a:lnTo>
                <a:lnTo>
                  <a:pt x="1976" y="195"/>
                </a:lnTo>
                <a:lnTo>
                  <a:pt x="28749" y="32849"/>
                </a:lnTo>
                <a:lnTo>
                  <a:pt x="26133" y="45811"/>
                </a:lnTo>
                <a:lnTo>
                  <a:pt x="18996" y="56396"/>
                </a:lnTo>
                <a:lnTo>
                  <a:pt x="8411" y="63532"/>
                </a:lnTo>
                <a:lnTo>
                  <a:pt x="0" y="65231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549" y="2048711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949" y="20420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349" y="20420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749" y="2042049"/>
            <a:ext cx="66599" cy="6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"/>
          <p:cNvSpPr/>
          <p:nvPr/>
        </p:nvSpPr>
        <p:spPr>
          <a:xfrm>
            <a:off x="0" y="2042499"/>
            <a:ext cx="29209" cy="65405"/>
          </a:xfrm>
          <a:custGeom>
            <a:rect b="b" l="l" r="r" t="t"/>
            <a:pathLst>
              <a:path extrusionOk="0" h="65405" w="29209">
                <a:moveTo>
                  <a:pt x="0" y="65231"/>
                </a:moveTo>
                <a:lnTo>
                  <a:pt x="0" y="0"/>
                </a:lnTo>
                <a:lnTo>
                  <a:pt x="1976" y="195"/>
                </a:lnTo>
                <a:lnTo>
                  <a:pt x="28749" y="32849"/>
                </a:lnTo>
                <a:lnTo>
                  <a:pt x="26133" y="45811"/>
                </a:lnTo>
                <a:lnTo>
                  <a:pt x="18996" y="56396"/>
                </a:lnTo>
                <a:lnTo>
                  <a:pt x="8411" y="63532"/>
                </a:lnTo>
                <a:lnTo>
                  <a:pt x="0" y="65231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549" y="2277311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949" y="22706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349" y="22706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749" y="2270649"/>
            <a:ext cx="66599" cy="6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"/>
          <p:cNvSpPr/>
          <p:nvPr/>
        </p:nvSpPr>
        <p:spPr>
          <a:xfrm>
            <a:off x="0" y="2271099"/>
            <a:ext cx="29209" cy="65405"/>
          </a:xfrm>
          <a:custGeom>
            <a:rect b="b" l="l" r="r" t="t"/>
            <a:pathLst>
              <a:path extrusionOk="0" h="65405" w="29209">
                <a:moveTo>
                  <a:pt x="0" y="65231"/>
                </a:moveTo>
                <a:lnTo>
                  <a:pt x="0" y="0"/>
                </a:lnTo>
                <a:lnTo>
                  <a:pt x="1976" y="195"/>
                </a:lnTo>
                <a:lnTo>
                  <a:pt x="28749" y="32849"/>
                </a:lnTo>
                <a:lnTo>
                  <a:pt x="26133" y="45811"/>
                </a:lnTo>
                <a:lnTo>
                  <a:pt x="18996" y="56396"/>
                </a:lnTo>
                <a:lnTo>
                  <a:pt x="8411" y="63532"/>
                </a:lnTo>
                <a:lnTo>
                  <a:pt x="0" y="65231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549" y="2505911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949" y="24992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349" y="24992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749" y="2499249"/>
            <a:ext cx="66599" cy="6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"/>
          <p:cNvSpPr/>
          <p:nvPr/>
        </p:nvSpPr>
        <p:spPr>
          <a:xfrm>
            <a:off x="0" y="2499699"/>
            <a:ext cx="29209" cy="65405"/>
          </a:xfrm>
          <a:custGeom>
            <a:rect b="b" l="l" r="r" t="t"/>
            <a:pathLst>
              <a:path extrusionOk="0" h="65405" w="29209">
                <a:moveTo>
                  <a:pt x="0" y="65231"/>
                </a:moveTo>
                <a:lnTo>
                  <a:pt x="0" y="0"/>
                </a:lnTo>
                <a:lnTo>
                  <a:pt x="1976" y="195"/>
                </a:lnTo>
                <a:lnTo>
                  <a:pt x="28749" y="32849"/>
                </a:lnTo>
                <a:lnTo>
                  <a:pt x="26133" y="45811"/>
                </a:lnTo>
                <a:lnTo>
                  <a:pt x="18996" y="56396"/>
                </a:lnTo>
                <a:lnTo>
                  <a:pt x="8411" y="63532"/>
                </a:lnTo>
                <a:lnTo>
                  <a:pt x="0" y="65231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949" y="27278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549" y="2734511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349" y="27278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749" y="2727849"/>
            <a:ext cx="66599" cy="6659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"/>
          <p:cNvSpPr/>
          <p:nvPr/>
        </p:nvSpPr>
        <p:spPr>
          <a:xfrm>
            <a:off x="0" y="2728299"/>
            <a:ext cx="29209" cy="65405"/>
          </a:xfrm>
          <a:custGeom>
            <a:rect b="b" l="l" r="r" t="t"/>
            <a:pathLst>
              <a:path extrusionOk="0" h="65405" w="29209">
                <a:moveTo>
                  <a:pt x="0" y="65231"/>
                </a:moveTo>
                <a:lnTo>
                  <a:pt x="0" y="0"/>
                </a:lnTo>
                <a:lnTo>
                  <a:pt x="1976" y="195"/>
                </a:lnTo>
                <a:lnTo>
                  <a:pt x="28749" y="32849"/>
                </a:lnTo>
                <a:lnTo>
                  <a:pt x="26133" y="45811"/>
                </a:lnTo>
                <a:lnTo>
                  <a:pt x="18996" y="56396"/>
                </a:lnTo>
                <a:lnTo>
                  <a:pt x="8411" y="63532"/>
                </a:lnTo>
                <a:lnTo>
                  <a:pt x="0" y="65231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9400" y="4414762"/>
            <a:ext cx="1080876" cy="314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3922cd2fb3_0_8"/>
          <p:cNvSpPr txBox="1"/>
          <p:nvPr>
            <p:ph type="title"/>
          </p:nvPr>
        </p:nvSpPr>
        <p:spPr>
          <a:xfrm>
            <a:off x="485225" y="348184"/>
            <a:ext cx="3792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Historia y evolución del ERP</a:t>
            </a:r>
            <a:endParaRPr/>
          </a:p>
        </p:txBody>
      </p:sp>
      <p:pic>
        <p:nvPicPr>
          <p:cNvPr id="208" name="Google Shape;208;g33922cd2fb3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00" y="899284"/>
            <a:ext cx="8839200" cy="3101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2540" y="4929315"/>
            <a:ext cx="448270" cy="91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"/>
          <p:cNvSpPr txBox="1"/>
          <p:nvPr/>
        </p:nvSpPr>
        <p:spPr>
          <a:xfrm>
            <a:off x="8345489" y="4923837"/>
            <a:ext cx="99600" cy="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|</a:t>
            </a:r>
            <a:endParaRPr b="0" i="0" sz="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5" name="Google Shape;215;p4"/>
          <p:cNvSpPr txBox="1"/>
          <p:nvPr>
            <p:ph type="title"/>
          </p:nvPr>
        </p:nvSpPr>
        <p:spPr>
          <a:xfrm>
            <a:off x="485225" y="348184"/>
            <a:ext cx="37923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68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50"/>
              <a:t>¿Qué es ERP?</a:t>
            </a:r>
            <a:endParaRPr sz="1450"/>
          </a:p>
        </p:txBody>
      </p:sp>
      <p:sp>
        <p:nvSpPr>
          <p:cNvPr id="216" name="Google Shape;216;p4"/>
          <p:cNvSpPr txBox="1"/>
          <p:nvPr/>
        </p:nvSpPr>
        <p:spPr>
          <a:xfrm>
            <a:off x="711125" y="1210800"/>
            <a:ext cx="3001200" cy="27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57150" marR="508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>
                <a:latin typeface="Trebuchet MS"/>
                <a:ea typeface="Trebuchet MS"/>
                <a:cs typeface="Trebuchet MS"/>
                <a:sym typeface="Trebuchet MS"/>
              </a:rPr>
              <a:t>La planificación de recursos empresariales (ERP) es un sistema de software que ayuda a las organizaciones a optimizar sus procesos de negocio centrales  —incluyendo finanzas, RRHH , fabricación, cadena de suministro, ventas y procurement— con una visión unificada de la actividad y una única fuente de verdad.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4"/>
          <p:cNvSpPr/>
          <p:nvPr/>
        </p:nvSpPr>
        <p:spPr>
          <a:xfrm>
            <a:off x="342620" y="372656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4"/>
          <p:cNvSpPr/>
          <p:nvPr/>
        </p:nvSpPr>
        <p:spPr>
          <a:xfrm>
            <a:off x="263228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4"/>
          <p:cNvSpPr/>
          <p:nvPr/>
        </p:nvSpPr>
        <p:spPr>
          <a:xfrm>
            <a:off x="183835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"/>
          <p:cNvSpPr/>
          <p:nvPr/>
        </p:nvSpPr>
        <p:spPr>
          <a:xfrm>
            <a:off x="104442" y="370342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"/>
          <p:cNvSpPr/>
          <p:nvPr/>
        </p:nvSpPr>
        <p:spPr>
          <a:xfrm>
            <a:off x="25049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"/>
          <p:cNvSpPr/>
          <p:nvPr/>
        </p:nvSpPr>
        <p:spPr>
          <a:xfrm>
            <a:off x="342620" y="452049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4"/>
          <p:cNvSpPr/>
          <p:nvPr/>
        </p:nvSpPr>
        <p:spPr>
          <a:xfrm>
            <a:off x="263228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4"/>
          <p:cNvSpPr/>
          <p:nvPr/>
        </p:nvSpPr>
        <p:spPr>
          <a:xfrm>
            <a:off x="183835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"/>
          <p:cNvSpPr/>
          <p:nvPr/>
        </p:nvSpPr>
        <p:spPr>
          <a:xfrm>
            <a:off x="104442" y="449735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4"/>
          <p:cNvSpPr/>
          <p:nvPr/>
        </p:nvSpPr>
        <p:spPr>
          <a:xfrm>
            <a:off x="25049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4"/>
          <p:cNvSpPr/>
          <p:nvPr/>
        </p:nvSpPr>
        <p:spPr>
          <a:xfrm>
            <a:off x="342620" y="5314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4"/>
          <p:cNvSpPr/>
          <p:nvPr/>
        </p:nvSpPr>
        <p:spPr>
          <a:xfrm>
            <a:off x="263228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4"/>
          <p:cNvSpPr/>
          <p:nvPr/>
        </p:nvSpPr>
        <p:spPr>
          <a:xfrm>
            <a:off x="183835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4"/>
          <p:cNvSpPr/>
          <p:nvPr/>
        </p:nvSpPr>
        <p:spPr>
          <a:xfrm>
            <a:off x="104442" y="529128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4"/>
          <p:cNvSpPr/>
          <p:nvPr/>
        </p:nvSpPr>
        <p:spPr>
          <a:xfrm>
            <a:off x="25049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4"/>
          <p:cNvSpPr/>
          <p:nvPr/>
        </p:nvSpPr>
        <p:spPr>
          <a:xfrm>
            <a:off x="342620" y="6108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4"/>
          <p:cNvSpPr/>
          <p:nvPr/>
        </p:nvSpPr>
        <p:spPr>
          <a:xfrm>
            <a:off x="263228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4"/>
          <p:cNvSpPr/>
          <p:nvPr/>
        </p:nvSpPr>
        <p:spPr>
          <a:xfrm>
            <a:off x="183835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4"/>
          <p:cNvSpPr/>
          <p:nvPr/>
        </p:nvSpPr>
        <p:spPr>
          <a:xfrm>
            <a:off x="104442" y="608521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4"/>
          <p:cNvSpPr/>
          <p:nvPr/>
        </p:nvSpPr>
        <p:spPr>
          <a:xfrm>
            <a:off x="25049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4"/>
          <p:cNvSpPr/>
          <p:nvPr/>
        </p:nvSpPr>
        <p:spPr>
          <a:xfrm>
            <a:off x="342620" y="690227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4"/>
          <p:cNvSpPr/>
          <p:nvPr/>
        </p:nvSpPr>
        <p:spPr>
          <a:xfrm>
            <a:off x="263228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4"/>
          <p:cNvSpPr/>
          <p:nvPr/>
        </p:nvSpPr>
        <p:spPr>
          <a:xfrm>
            <a:off x="183835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4"/>
          <p:cNvSpPr/>
          <p:nvPr/>
        </p:nvSpPr>
        <p:spPr>
          <a:xfrm>
            <a:off x="104442" y="687913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4"/>
          <p:cNvSpPr/>
          <p:nvPr/>
        </p:nvSpPr>
        <p:spPr>
          <a:xfrm>
            <a:off x="25049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708" y="690228"/>
            <a:ext cx="3424992" cy="356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3922cd2fb3_0_16"/>
          <p:cNvSpPr txBox="1"/>
          <p:nvPr>
            <p:ph type="title"/>
          </p:nvPr>
        </p:nvSpPr>
        <p:spPr>
          <a:xfrm>
            <a:off x="485225" y="348184"/>
            <a:ext cx="3792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Beneficios del ERP</a:t>
            </a:r>
            <a:endParaRPr/>
          </a:p>
        </p:txBody>
      </p:sp>
      <p:sp>
        <p:nvSpPr>
          <p:cNvPr id="248" name="Google Shape;248;g33922cd2fb3_0_16"/>
          <p:cNvSpPr txBox="1"/>
          <p:nvPr/>
        </p:nvSpPr>
        <p:spPr>
          <a:xfrm>
            <a:off x="660725" y="2247200"/>
            <a:ext cx="11565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Mayor</a:t>
            </a: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productividad</a:t>
            </a:r>
            <a:endParaRPr b="1"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9" name="Google Shape;249;g33922cd2fb3_0_16"/>
          <p:cNvSpPr txBox="1"/>
          <p:nvPr/>
        </p:nvSpPr>
        <p:spPr>
          <a:xfrm>
            <a:off x="3675050" y="2247200"/>
            <a:ext cx="173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Información estratégica más profunda</a:t>
            </a:r>
            <a:endParaRPr b="1"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0" name="Google Shape;250;g33922cd2fb3_0_16"/>
          <p:cNvSpPr txBox="1"/>
          <p:nvPr/>
        </p:nvSpPr>
        <p:spPr>
          <a:xfrm>
            <a:off x="637775" y="4074050"/>
            <a:ext cx="173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Gestión de informes acelerada</a:t>
            </a:r>
            <a:endParaRPr b="1"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1" name="Google Shape;251;g33922cd2fb3_0_16"/>
          <p:cNvSpPr txBox="1"/>
          <p:nvPr/>
        </p:nvSpPr>
        <p:spPr>
          <a:xfrm>
            <a:off x="6432988" y="2324150"/>
            <a:ext cx="173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Riesgo más bajo</a:t>
            </a:r>
            <a:endParaRPr b="1"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2" name="Google Shape;252;g33922cd2fb3_0_16"/>
          <p:cNvSpPr txBox="1"/>
          <p:nvPr/>
        </p:nvSpPr>
        <p:spPr>
          <a:xfrm>
            <a:off x="3704700" y="4227950"/>
            <a:ext cx="173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TI más simple</a:t>
            </a:r>
            <a:endParaRPr b="1"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3" name="Google Shape;253;g33922cd2fb3_0_16"/>
          <p:cNvSpPr txBox="1"/>
          <p:nvPr/>
        </p:nvSpPr>
        <p:spPr>
          <a:xfrm>
            <a:off x="6366300" y="4227950"/>
            <a:ext cx="173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Agilidad mejorada</a:t>
            </a:r>
            <a:endParaRPr b="1"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54" name="Google Shape;254;g33922cd2fb3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82" y="1643405"/>
            <a:ext cx="885885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33922cd2fb3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0000" y="1465444"/>
            <a:ext cx="854375" cy="752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33922cd2fb3_0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9075" y="3471875"/>
            <a:ext cx="786275" cy="60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33922cd2fb3_0_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40475" y="1530506"/>
            <a:ext cx="786275" cy="718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33922cd2fb3_0_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4718" y="3444225"/>
            <a:ext cx="964925" cy="78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33922cd2fb3_0_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93377" y="3534997"/>
            <a:ext cx="1213832" cy="602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Google Shape;260;g33922cd2fb3_0_16"/>
          <p:cNvCxnSpPr/>
          <p:nvPr/>
        </p:nvCxnSpPr>
        <p:spPr>
          <a:xfrm>
            <a:off x="296600" y="1316750"/>
            <a:ext cx="8324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61" name="Google Shape;261;g33922cd2fb3_0_16"/>
          <p:cNvCxnSpPr/>
          <p:nvPr/>
        </p:nvCxnSpPr>
        <p:spPr>
          <a:xfrm>
            <a:off x="334838" y="2973650"/>
            <a:ext cx="8324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62" name="Google Shape;262;g33922cd2fb3_0_16"/>
          <p:cNvSpPr/>
          <p:nvPr/>
        </p:nvSpPr>
        <p:spPr>
          <a:xfrm rot="-6577501">
            <a:off x="6467382" y="2098144"/>
            <a:ext cx="5901514" cy="5103589"/>
          </a:xfrm>
          <a:prstGeom prst="triangle">
            <a:avLst>
              <a:gd fmla="val 50000" name="adj"/>
            </a:avLst>
          </a:prstGeom>
          <a:solidFill>
            <a:srgbClr val="BFD7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3922cd2fb3_0_21"/>
          <p:cNvSpPr txBox="1"/>
          <p:nvPr>
            <p:ph type="title"/>
          </p:nvPr>
        </p:nvSpPr>
        <p:spPr>
          <a:xfrm>
            <a:off x="485225" y="348184"/>
            <a:ext cx="3792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Tipos de implementación de ERP</a:t>
            </a:r>
            <a:endParaRPr/>
          </a:p>
        </p:txBody>
      </p:sp>
      <p:sp>
        <p:nvSpPr>
          <p:cNvPr id="268" name="Google Shape;268;g33922cd2fb3_0_21"/>
          <p:cNvSpPr txBox="1"/>
          <p:nvPr>
            <p:ph idx="1" type="body"/>
          </p:nvPr>
        </p:nvSpPr>
        <p:spPr>
          <a:xfrm>
            <a:off x="330925" y="875325"/>
            <a:ext cx="82374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Un sistema de ERP tiene cuatro tipos de implementación comunes: on-premise, en la nube, de dos niveles e híbrido. </a:t>
            </a:r>
            <a:endParaRPr b="0"/>
          </a:p>
        </p:txBody>
      </p:sp>
      <p:pic>
        <p:nvPicPr>
          <p:cNvPr id="269" name="Google Shape;269;g33922cd2fb3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050" y="1371981"/>
            <a:ext cx="711600" cy="687657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33922cd2fb3_0_21"/>
          <p:cNvSpPr txBox="1"/>
          <p:nvPr/>
        </p:nvSpPr>
        <p:spPr>
          <a:xfrm>
            <a:off x="2101025" y="1604263"/>
            <a:ext cx="1986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El software normalmente se instala in situ en el centro de datos de una empresa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71" name="Google Shape;271;g33922cd2fb3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4792" y="1513726"/>
            <a:ext cx="948383" cy="6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33922cd2fb3_0_21"/>
          <p:cNvSpPr txBox="1"/>
          <p:nvPr/>
        </p:nvSpPr>
        <p:spPr>
          <a:xfrm>
            <a:off x="628127" y="2265225"/>
            <a:ext cx="94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On-premise</a:t>
            </a:r>
            <a:endParaRPr b="1"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3" name="Google Shape;273;g33922cd2fb3_0_21"/>
          <p:cNvSpPr txBox="1"/>
          <p:nvPr/>
        </p:nvSpPr>
        <p:spPr>
          <a:xfrm>
            <a:off x="5172138" y="2168688"/>
            <a:ext cx="593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Nube</a:t>
            </a:r>
            <a:endParaRPr b="1"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4" name="Google Shape;274;g33922cd2fb3_0_21"/>
          <p:cNvSpPr txBox="1"/>
          <p:nvPr/>
        </p:nvSpPr>
        <p:spPr>
          <a:xfrm>
            <a:off x="1996250" y="3143000"/>
            <a:ext cx="1957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En este modelo suelen tener, por ejemplo, Un ERP de nivel 1 On premise y una subsidiaria basada en la nube como nivel 2. 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75" name="Google Shape;275;g33922cd2fb3_0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8897" y="3193099"/>
            <a:ext cx="475315" cy="5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33922cd2fb3_0_21"/>
          <p:cNvSpPr txBox="1"/>
          <p:nvPr/>
        </p:nvSpPr>
        <p:spPr>
          <a:xfrm>
            <a:off x="485225" y="3960875"/>
            <a:ext cx="161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ERP de dos niveles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77" name="Google Shape;277;g33922cd2fb3_0_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2727" y="3193100"/>
            <a:ext cx="823111" cy="5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33922cd2fb3_0_21"/>
          <p:cNvSpPr txBox="1"/>
          <p:nvPr/>
        </p:nvSpPr>
        <p:spPr>
          <a:xfrm>
            <a:off x="4956600" y="3960875"/>
            <a:ext cx="1024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ERP híbrido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79" name="Google Shape;279;g33922cd2fb3_0_21"/>
          <p:cNvCxnSpPr/>
          <p:nvPr/>
        </p:nvCxnSpPr>
        <p:spPr>
          <a:xfrm>
            <a:off x="296600" y="1316750"/>
            <a:ext cx="8324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80" name="Google Shape;280;g33922cd2fb3_0_21"/>
          <p:cNvSpPr txBox="1"/>
          <p:nvPr/>
        </p:nvSpPr>
        <p:spPr>
          <a:xfrm>
            <a:off x="6058400" y="1604263"/>
            <a:ext cx="1986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El </a:t>
            </a: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software reside en un servidor remoto de terceros. 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1" name="Google Shape;281;g33922cd2fb3_0_21"/>
          <p:cNvSpPr txBox="1"/>
          <p:nvPr/>
        </p:nvSpPr>
        <p:spPr>
          <a:xfrm>
            <a:off x="6072950" y="3041400"/>
            <a:ext cx="1957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23548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Es un tipo de sistema ERP de dos niveles que combina la implementación on-premise y en la nube para darles a las empresas la flexibilidad de elegir la mejor implementación para cada aplicación. 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3922cd2fb3_0_99"/>
          <p:cNvSpPr txBox="1"/>
          <p:nvPr/>
        </p:nvSpPr>
        <p:spPr>
          <a:xfrm>
            <a:off x="476961" y="263700"/>
            <a:ext cx="80448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(Systems, Applications, and Products in Data Processing)</a:t>
            </a:r>
            <a:endParaRPr b="1"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7" name="Google Shape;287;g33922cd2fb3_0_99"/>
          <p:cNvSpPr/>
          <p:nvPr/>
        </p:nvSpPr>
        <p:spPr>
          <a:xfrm>
            <a:off x="977306" y="1449303"/>
            <a:ext cx="2132400" cy="1421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14300" rotWithShape="0" algn="bl" dir="1380000" dist="57150">
              <a:srgbClr val="B7B7B7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Heebo"/>
                <a:ea typeface="Heebo"/>
                <a:cs typeface="Heebo"/>
                <a:sym typeface="Heebo"/>
              </a:rPr>
              <a:t>SUS INICIOS</a:t>
            </a:r>
            <a:r>
              <a:rPr b="1" lang="en-US" sz="1200">
                <a:latin typeface="Heebo"/>
                <a:ea typeface="Heebo"/>
                <a:cs typeface="Heebo"/>
                <a:sym typeface="Heebo"/>
              </a:rPr>
              <a:t>	</a:t>
            </a:r>
            <a:endParaRPr b="1" sz="1200">
              <a:solidFill>
                <a:srgbClr val="000000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Fundada en 1972 en Alemania, pasó de cinco empleados a tener más de 105.000 empleados en todo el </a:t>
            </a:r>
            <a:r>
              <a:rPr lang="en-US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mundo</a:t>
            </a:r>
            <a:endParaRPr sz="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8" name="Google Shape;288;g33922cd2fb3_0_99"/>
          <p:cNvSpPr/>
          <p:nvPr/>
        </p:nvSpPr>
        <p:spPr>
          <a:xfrm>
            <a:off x="977338" y="1449303"/>
            <a:ext cx="45000" cy="14214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B7B7B7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289" name="Google Shape;289;g33922cd2fb3_0_99"/>
          <p:cNvSpPr/>
          <p:nvPr/>
        </p:nvSpPr>
        <p:spPr>
          <a:xfrm>
            <a:off x="3505806" y="1449303"/>
            <a:ext cx="2132400" cy="1421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14300" rotWithShape="0" algn="bl" dir="1380000" dist="57150">
              <a:srgbClr val="B7B7B7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SAP R3 * </a:t>
            </a:r>
            <a:r>
              <a:rPr b="1" lang="en-US" sz="9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1992</a:t>
            </a:r>
            <a:endParaRPr b="1" sz="900">
              <a:solidFill>
                <a:srgbClr val="000000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SAP R3 utiliza una arquitectura cliente servidor, los datos y lògica se almacenan en un servidor central se </a:t>
            </a:r>
            <a:r>
              <a:rPr lang="en-US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accede</a:t>
            </a:r>
            <a:r>
              <a:rPr lang="en-US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a través de clientes individuales. No cuenta con Fiori.</a:t>
            </a:r>
            <a:r>
              <a:rPr lang="en-US" sz="800">
                <a:solidFill>
                  <a:srgbClr val="666666"/>
                </a:solidFill>
                <a:latin typeface="Heebo Light"/>
                <a:ea typeface="Heebo Light"/>
                <a:cs typeface="Heebo Light"/>
                <a:sym typeface="Heebo Light"/>
              </a:rPr>
              <a:t> </a:t>
            </a:r>
            <a:endParaRPr sz="800">
              <a:solidFill>
                <a:srgbClr val="000000"/>
              </a:solidFill>
              <a:latin typeface="Heebo Light"/>
              <a:ea typeface="Heebo Light"/>
              <a:cs typeface="Heebo Light"/>
              <a:sym typeface="Heebo Light"/>
            </a:endParaRPr>
          </a:p>
        </p:txBody>
      </p:sp>
      <p:sp>
        <p:nvSpPr>
          <p:cNvPr id="290" name="Google Shape;290;g33922cd2fb3_0_99"/>
          <p:cNvSpPr/>
          <p:nvPr/>
        </p:nvSpPr>
        <p:spPr>
          <a:xfrm>
            <a:off x="3505838" y="1449303"/>
            <a:ext cx="45000" cy="14214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B7B7B7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291" name="Google Shape;291;g33922cd2fb3_0_99"/>
          <p:cNvSpPr/>
          <p:nvPr/>
        </p:nvSpPr>
        <p:spPr>
          <a:xfrm>
            <a:off x="6034288" y="1449291"/>
            <a:ext cx="2132400" cy="1421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14300" rotWithShape="0" algn="bl" dir="1380000" dist="57150">
              <a:srgbClr val="B7B7B7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SAP S/4HANA *</a:t>
            </a:r>
            <a:r>
              <a:rPr b="1" lang="en-US" sz="9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2014</a:t>
            </a:r>
            <a:endParaRPr b="1" sz="900"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Sucesor mas </a:t>
            </a:r>
            <a:r>
              <a:rPr lang="en-US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reciente</a:t>
            </a:r>
            <a:r>
              <a:rPr lang="en-US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utiliza una arquitectura en memoria, permite acceso ultrarrápido a la informaciòn y procesamiento en tiempo real. Mejora interfaz de usuario con Fiori. Soporte a tecnologías como IA y ML. 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2" name="Google Shape;292;g33922cd2fb3_0_99"/>
          <p:cNvSpPr/>
          <p:nvPr/>
        </p:nvSpPr>
        <p:spPr>
          <a:xfrm>
            <a:off x="6034319" y="1449291"/>
            <a:ext cx="45000" cy="14214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B7B7B7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293" name="Google Shape;293;g33922cd2fb3_0_99"/>
          <p:cNvSpPr/>
          <p:nvPr/>
        </p:nvSpPr>
        <p:spPr>
          <a:xfrm>
            <a:off x="977312" y="3193916"/>
            <a:ext cx="2132400" cy="1421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14300" rotWithShape="0" algn="bl" dir="1380000" dist="57150">
              <a:srgbClr val="B7B7B7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USUARIOS EN NUBE</a:t>
            </a:r>
            <a:endParaRPr b="1" sz="1200">
              <a:solidFill>
                <a:srgbClr val="000000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SAP tiene </a:t>
            </a:r>
            <a:r>
              <a:rPr lang="en-US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más</a:t>
            </a:r>
            <a:r>
              <a:rPr lang="en-US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de 230 millones de usuarios en la nube y más de 100 soluciones que cubren todas las funciones de negocio. </a:t>
            </a:r>
            <a:endParaRPr sz="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4" name="Google Shape;294;g33922cd2fb3_0_99"/>
          <p:cNvSpPr/>
          <p:nvPr/>
        </p:nvSpPr>
        <p:spPr>
          <a:xfrm>
            <a:off x="977344" y="3193916"/>
            <a:ext cx="45000" cy="14214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B7B7B7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295" name="Google Shape;295;g33922cd2fb3_0_99"/>
          <p:cNvSpPr/>
          <p:nvPr/>
        </p:nvSpPr>
        <p:spPr>
          <a:xfrm>
            <a:off x="3505812" y="3193916"/>
            <a:ext cx="2132400" cy="1421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14300" rotWithShape="0" algn="bl" dir="1380000" dist="57150">
              <a:srgbClr val="B7B7B7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SOLUCIONES SAP</a:t>
            </a:r>
            <a:endParaRPr b="1" sz="1200">
              <a:solidFill>
                <a:srgbClr val="000000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ERP en la nube, Plataforma de tecnologìa de negocios, gestiòn financiera, gestiòn del capital humano, CRM, soluciones para la industria, etc</a:t>
            </a:r>
            <a:endParaRPr sz="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296" name="Google Shape;296;g33922cd2fb3_0_99"/>
          <p:cNvSpPr/>
          <p:nvPr/>
        </p:nvSpPr>
        <p:spPr>
          <a:xfrm>
            <a:off x="3505844" y="3193916"/>
            <a:ext cx="45000" cy="14214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B7B7B7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297" name="Google Shape;297;g33922cd2fb3_0_99"/>
          <p:cNvSpPr/>
          <p:nvPr/>
        </p:nvSpPr>
        <p:spPr>
          <a:xfrm>
            <a:off x="6034294" y="3193928"/>
            <a:ext cx="2132400" cy="1421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14300" rotWithShape="0" algn="bl" dir="1380000" dist="57150">
              <a:srgbClr val="B7B7B7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Heebo"/>
                <a:ea typeface="Heebo"/>
                <a:cs typeface="Heebo"/>
                <a:sym typeface="Heebo"/>
              </a:rPr>
              <a:t>GRANDES CLIENTES</a:t>
            </a:r>
            <a:endParaRPr b="1" sz="1200"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 </a:t>
            </a:r>
            <a:r>
              <a:rPr lang="en-US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Gigantes como Coca-Cola, BMW,  Procter &amp; Gamble y Globant aprovechan SAP para gestionar sus operaciones globales.</a:t>
            </a:r>
            <a:r>
              <a:rPr lang="en-US" sz="1100">
                <a:solidFill>
                  <a:schemeClr val="dk1"/>
                </a:solidFill>
              </a:rPr>
              <a:t>.</a:t>
            </a:r>
            <a:endParaRPr sz="1200">
              <a:solidFill>
                <a:srgbClr val="666666"/>
              </a:solidFill>
              <a:latin typeface="Heebo Light"/>
              <a:ea typeface="Heebo Light"/>
              <a:cs typeface="Heebo Light"/>
              <a:sym typeface="Heebo Light"/>
            </a:endParaRPr>
          </a:p>
        </p:txBody>
      </p:sp>
      <p:sp>
        <p:nvSpPr>
          <p:cNvPr id="298" name="Google Shape;298;g33922cd2fb3_0_99"/>
          <p:cNvSpPr/>
          <p:nvPr/>
        </p:nvSpPr>
        <p:spPr>
          <a:xfrm>
            <a:off x="6034326" y="3193928"/>
            <a:ext cx="45000" cy="14214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B7B7B7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ebo"/>
              <a:ea typeface="Heebo"/>
              <a:cs typeface="Heebo"/>
              <a:sym typeface="Heebo"/>
            </a:endParaRPr>
          </a:p>
        </p:txBody>
      </p:sp>
      <p:pic>
        <p:nvPicPr>
          <p:cNvPr id="299" name="Google Shape;299;g33922cd2fb3_0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900" y="-11"/>
            <a:ext cx="1272252" cy="1272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3922cd2fb3_0_31"/>
          <p:cNvSpPr txBox="1"/>
          <p:nvPr>
            <p:ph type="title"/>
          </p:nvPr>
        </p:nvSpPr>
        <p:spPr>
          <a:xfrm>
            <a:off x="447125" y="411684"/>
            <a:ext cx="3792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Módulos de SAP</a:t>
            </a:r>
            <a:endParaRPr/>
          </a:p>
        </p:txBody>
      </p:sp>
      <p:pic>
        <p:nvPicPr>
          <p:cNvPr id="305" name="Google Shape;305;g33922cd2fb3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708" y="959250"/>
            <a:ext cx="4077150" cy="3555199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33922cd2fb3_0_31"/>
          <p:cNvSpPr txBox="1"/>
          <p:nvPr/>
        </p:nvSpPr>
        <p:spPr>
          <a:xfrm>
            <a:off x="4509775" y="1251900"/>
            <a:ext cx="3341700" cy="26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4940" lvl="0" marL="228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FI (Financial Accounting):</a:t>
            </a: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Maneja procesos contables como cuentas por pagar, cuentas por cobrar y consolidación financiera.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5494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 (Controlling):</a:t>
            </a: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Permite el control de costos, análisis de rentabilidad y planificación financiera.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5494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MM (Materials Management):</a:t>
            </a: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Gestión de compras, inventarios y relaciones con proveedores.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54940" lvl="0" marL="228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SD (Sales and Distribution):</a:t>
            </a: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Procesos de ventas, distribución de productos y facturación.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5494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HCM (Human Capital Management):</a:t>
            </a: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Administración de personal, incluyendo la gestión de nóminas y desarrollo del talento.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5494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PP (Production Planning):</a:t>
            </a: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Planificación y control de la producción para cumplir con la demanda.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